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709" r:id="rId6"/>
  </p:sldMasterIdLst>
  <p:notesMasterIdLst>
    <p:notesMasterId r:id="rId37"/>
  </p:notesMasterIdLst>
  <p:sldIdLst>
    <p:sldId id="493" r:id="rId7"/>
    <p:sldId id="1978" r:id="rId8"/>
    <p:sldId id="1977" r:id="rId9"/>
    <p:sldId id="382" r:id="rId10"/>
    <p:sldId id="338" r:id="rId11"/>
    <p:sldId id="1458" r:id="rId12"/>
    <p:sldId id="1447" r:id="rId13"/>
    <p:sldId id="261" r:id="rId14"/>
    <p:sldId id="1436" r:id="rId15"/>
    <p:sldId id="1465" r:id="rId16"/>
    <p:sldId id="1439" r:id="rId17"/>
    <p:sldId id="353" r:id="rId18"/>
    <p:sldId id="1464" r:id="rId19"/>
    <p:sldId id="1443" r:id="rId20"/>
    <p:sldId id="1459" r:id="rId21"/>
    <p:sldId id="267" r:id="rId22"/>
    <p:sldId id="1472" r:id="rId23"/>
    <p:sldId id="277" r:id="rId24"/>
    <p:sldId id="1463" r:id="rId25"/>
    <p:sldId id="1461" r:id="rId26"/>
    <p:sldId id="1469" r:id="rId27"/>
    <p:sldId id="1470" r:id="rId28"/>
    <p:sldId id="1473" r:id="rId29"/>
    <p:sldId id="1450" r:id="rId30"/>
    <p:sldId id="1476" r:id="rId31"/>
    <p:sldId id="1477" r:id="rId32"/>
    <p:sldId id="1478" r:id="rId33"/>
    <p:sldId id="697" r:id="rId34"/>
    <p:sldId id="1938" r:id="rId35"/>
    <p:sldId id="4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Intro" id="{73303627-44FA-4D4B-B32A-7BD26E338E11}">
          <p14:sldIdLst>
            <p14:sldId id="493"/>
            <p14:sldId id="1978"/>
            <p14:sldId id="1977"/>
          </p14:sldIdLst>
        </p14:section>
        <p14:section name="QPP" id="{AF61969E-082E-924B-AA1F-544DAF6B92C5}">
          <p14:sldIdLst>
            <p14:sldId id="382"/>
            <p14:sldId id="338"/>
            <p14:sldId id="1458"/>
            <p14:sldId id="1447"/>
            <p14:sldId id="261"/>
            <p14:sldId id="1436"/>
            <p14:sldId id="1465"/>
            <p14:sldId id="1439"/>
            <p14:sldId id="353"/>
            <p14:sldId id="1464"/>
            <p14:sldId id="1443"/>
            <p14:sldId id="1459"/>
            <p14:sldId id="267"/>
            <p14:sldId id="1472"/>
            <p14:sldId id="277"/>
            <p14:sldId id="1463"/>
            <p14:sldId id="1461"/>
            <p14:sldId id="1469"/>
            <p14:sldId id="1470"/>
            <p14:sldId id="1473"/>
            <p14:sldId id="1450"/>
            <p14:sldId id="1476"/>
            <p14:sldId id="1477"/>
            <p14:sldId id="1478"/>
            <p14:sldId id="697"/>
            <p14:sldId id="1938"/>
            <p14:sldId id="48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Andersen" initials="DA" lastIdx="47" clrIdx="0">
    <p:extLst>
      <p:ext uri="{19B8F6BF-5375-455C-9EA6-DF929625EA0E}">
        <p15:presenceInfo xmlns:p15="http://schemas.microsoft.com/office/powerpoint/2012/main" userId="S::dan.andersen@religroupinc.com::c7459cda-2fd4-4a19-81ac-25fd47d0c633" providerId="AD"/>
      </p:ext>
    </p:extLst>
  </p:cmAuthor>
  <p:cmAuthor id="2" name="Rabel, Brenna (US)" initials="RB(" lastIdx="1" clrIdx="1">
    <p:extLst>
      <p:ext uri="{19B8F6BF-5375-455C-9EA6-DF929625EA0E}">
        <p15:presenceInfo xmlns:p15="http://schemas.microsoft.com/office/powerpoint/2012/main" userId="S::rabel@battelle.org::cda84558-33dc-4f0a-a2ac-9dd488cec292" providerId="AD"/>
      </p:ext>
    </p:extLst>
  </p:cmAuthor>
  <p:cmAuthor id="3" name="Elhagmusa, Amira (US)" initials="EA(" lastIdx="7" clrIdx="2">
    <p:extLst>
      <p:ext uri="{19B8F6BF-5375-455C-9EA6-DF929625EA0E}">
        <p15:presenceInfo xmlns:p15="http://schemas.microsoft.com/office/powerpoint/2012/main" userId="S::elhagmusa@battelle.org::df8fb95c-1fbf-47d1-869d-8c0198e4146b" providerId="AD"/>
      </p:ext>
    </p:extLst>
  </p:cmAuthor>
  <p:cmAuthor id="4" name="Charles Amos" initials="CA" lastIdx="2" clrIdx="3">
    <p:extLst>
      <p:ext uri="{19B8F6BF-5375-455C-9EA6-DF929625EA0E}">
        <p15:presenceInfo xmlns:p15="http://schemas.microsoft.com/office/powerpoint/2012/main" userId="S::CAmos@qualityforum.org::9cdb5e1d-ffde-4a54-8648-e784ea9f3d7e" providerId="AD"/>
      </p:ext>
    </p:extLst>
  </p:cmAuthor>
  <p:cmAuthor id="5" name="Buchanan, Kathryn (US)" initials="BK(" lastIdx="5" clrIdx="4">
    <p:extLst>
      <p:ext uri="{19B8F6BF-5375-455C-9EA6-DF929625EA0E}">
        <p15:presenceInfo xmlns:p15="http://schemas.microsoft.com/office/powerpoint/2012/main" userId="S::buchanank@battelle.org::0b744060-a295-48e9-902b-4d69c8e4f4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2E"/>
    <a:srgbClr val="8F6431"/>
    <a:srgbClr val="8F4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80" autoAdjust="0"/>
    <p:restoredTop sz="63823" autoAdjust="0"/>
  </p:normalViewPr>
  <p:slideViewPr>
    <p:cSldViewPr snapToGrid="0">
      <p:cViewPr varScale="1">
        <p:scale>
          <a:sx n="40" d="100"/>
          <a:sy n="40" d="100"/>
        </p:scale>
        <p:origin x="414" y="48"/>
      </p:cViewPr>
      <p:guideLst/>
    </p:cSldViewPr>
  </p:slideViewPr>
  <p:outlineViewPr>
    <p:cViewPr>
      <p:scale>
        <a:sx n="33" d="100"/>
        <a:sy n="33" d="100"/>
      </p:scale>
      <p:origin x="0" y="-11246"/>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D5ED1-3204-4AFE-86C2-501C004C250F}" type="doc">
      <dgm:prSet loTypeId="urn:microsoft.com/office/officeart/2009/3/layout/HorizontalOrganizationChart" loCatId="hierarchy" qsTypeId="urn:microsoft.com/office/officeart/2005/8/quickstyle/simple4" qsCatId="simple" csTypeId="urn:microsoft.com/office/officeart/2005/8/colors/accent1_2" csCatId="accent1" phldr="1"/>
      <dgm:spPr/>
      <dgm:t>
        <a:bodyPr/>
        <a:lstStyle/>
        <a:p>
          <a:endParaRPr lang="en-US"/>
        </a:p>
      </dgm:t>
    </dgm:pt>
    <dgm:pt modelId="{6BBD11B0-2E3E-4551-898C-7AFD6D95638D}">
      <dgm:prSet phldrT="[Tex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MIPS Quality Measure</a:t>
          </a:r>
        </a:p>
      </dgm:t>
    </dgm:pt>
    <dgm:pt modelId="{0D395D8D-8E5E-4292-ABEE-04F5A534D593}" type="parTrans" cxnId="{68FD65CB-5E23-46B5-B76F-587A3FE84B38}">
      <dgm:prSet/>
      <dgm:spPr/>
      <dgm:t>
        <a:bodyPr/>
        <a:lstStyle/>
        <a:p>
          <a:endParaRPr lang="en-US"/>
        </a:p>
      </dgm:t>
    </dgm:pt>
    <dgm:pt modelId="{2CEB136E-3157-41F7-BB3E-97F72BA2F223}" type="sibTrans" cxnId="{68FD65CB-5E23-46B5-B76F-587A3FE84B38}">
      <dgm:prSet/>
      <dgm:spPr/>
      <dgm:t>
        <a:bodyPr/>
        <a:lstStyle/>
        <a:p>
          <a:endParaRPr lang="en-US"/>
        </a:p>
      </dgm:t>
    </dgm:pt>
    <dgm:pt modelId="{D8122847-E1B1-45D2-85B7-A6A97092254F}">
      <dgm:prSet phldrT="[Tex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Medicare Part B Claims</a:t>
          </a:r>
        </a:p>
      </dgm:t>
    </dgm:pt>
    <dgm:pt modelId="{CDE04EB1-93A8-4D98-A36B-4686CE6020FF}" type="parTrans" cxnId="{5B780B48-367F-4E11-81DB-CC6A90CBCDE6}">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3C66BD9A-644C-4FDC-8EA9-9AACDC8ECFE4}" type="sibTrans" cxnId="{5B780B48-367F-4E11-81DB-CC6A90CBCDE6}">
      <dgm:prSet/>
      <dgm:spPr/>
      <dgm:t>
        <a:bodyPr/>
        <a:lstStyle/>
        <a:p>
          <a:endParaRPr lang="en-US"/>
        </a:p>
      </dgm:t>
    </dgm:pt>
    <dgm:pt modelId="{C453126F-CFBC-47BB-A7A0-CFF9DE8A7238}">
      <dgm:prSet phldrT="[Tex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MIPS CQMs</a:t>
          </a:r>
        </a:p>
      </dgm:t>
    </dgm:pt>
    <dgm:pt modelId="{94CAF1CF-BB46-40A0-BFD3-428F57AAAB5E}" type="parTrans" cxnId="{F67AEAE0-34C5-467F-BDFD-56CED40AE99D}">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BA213C0A-6813-43D2-98FF-A6AF323DBB87}" type="sibTrans" cxnId="{F67AEAE0-34C5-467F-BDFD-56CED40AE99D}">
      <dgm:prSet/>
      <dgm:spPr/>
      <dgm:t>
        <a:bodyPr/>
        <a:lstStyle/>
        <a:p>
          <a:endParaRPr lang="en-US"/>
        </a:p>
      </dgm:t>
    </dgm:pt>
    <dgm:pt modelId="{86282C1F-3A1C-4F77-8AA4-3CB24C725B7B}">
      <dgm:prSet phldrT="[Tex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QCDR Measure</a:t>
          </a:r>
        </a:p>
      </dgm:t>
    </dgm:pt>
    <dgm:pt modelId="{7A4FA101-3CAF-4571-8169-9026DF1C0351}" type="parTrans" cxnId="{72CB3638-7FE3-40E9-8F9E-C14467D2F202}">
      <dgm:prSet/>
      <dgm:spPr/>
      <dgm:t>
        <a:bodyPr/>
        <a:lstStyle/>
        <a:p>
          <a:endParaRPr lang="en-US"/>
        </a:p>
      </dgm:t>
    </dgm:pt>
    <dgm:pt modelId="{6EB407AB-BEDC-4BDC-B3A3-D68D55E4F712}" type="sibTrans" cxnId="{72CB3638-7FE3-40E9-8F9E-C14467D2F202}">
      <dgm:prSet/>
      <dgm:spPr/>
      <dgm:t>
        <a:bodyPr/>
        <a:lstStyle/>
        <a:p>
          <a:endParaRPr lang="en-US"/>
        </a:p>
      </dgm:t>
    </dgm:pt>
    <dgm:pt modelId="{458537DD-8F91-41E6-A785-18F247174512}">
      <dgm:prSet phldrT="[Text]" custT="1"/>
      <dgm:spPr>
        <a:solidFill>
          <a:schemeClr val="tx2">
            <a:lumMod val="75000"/>
          </a:schemeClr>
        </a:solidFill>
        <a:scene3d>
          <a:camera prst="orthographicFront"/>
          <a:lightRig rig="threePt" dir="t"/>
        </a:scene3d>
        <a:sp3d>
          <a:bevelT/>
        </a:sp3d>
      </dgm:spPr>
      <dgm:t>
        <a:bodyPr/>
        <a:lstStyle/>
        <a:p>
          <a:r>
            <a:rPr lang="en-US" sz="900" dirty="0">
              <a:latin typeface="Arial"/>
              <a:cs typeface="Arial"/>
            </a:rPr>
            <a:t>QCDR</a:t>
          </a:r>
          <a:r>
            <a:rPr lang="en-US" sz="900" baseline="0" dirty="0">
              <a:latin typeface="Arial"/>
              <a:cs typeface="Arial"/>
            </a:rPr>
            <a:t> Measure submitted &amp; approved specific to QCDR</a:t>
          </a:r>
          <a:endParaRPr lang="en-US" sz="900" dirty="0">
            <a:latin typeface="Arial"/>
            <a:cs typeface="Arial"/>
          </a:endParaRPr>
        </a:p>
      </dgm:t>
    </dgm:pt>
    <dgm:pt modelId="{18DCE9C5-6F75-4B0C-A2F7-23FBF64C2B46}" type="parTrans" cxnId="{A880CF5B-85A6-43D1-A711-C2AC1D35E7AF}">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7BDB6BA4-9153-4434-A37B-9B6AB6C0C071}" type="sibTrans" cxnId="{A880CF5B-85A6-43D1-A711-C2AC1D35E7AF}">
      <dgm:prSet/>
      <dgm:spPr/>
      <dgm:t>
        <a:bodyPr/>
        <a:lstStyle/>
        <a:p>
          <a:endParaRPr lang="en-US"/>
        </a:p>
      </dgm:t>
    </dgm:pt>
    <dgm:pt modelId="{48529954-AB2A-4ADC-B93C-A009DAEA4CD3}">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eCQM</a:t>
          </a:r>
        </a:p>
      </dgm:t>
    </dgm:pt>
    <dgm:pt modelId="{5CFFCB46-0720-4AA0-B039-1C1A76717305}" type="parTrans" cxnId="{14C4602E-3056-4F0B-913E-C0051F6AB6D2}">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57A11C4D-9021-4046-92A5-6A1369866DA4}" type="sibTrans" cxnId="{14C4602E-3056-4F0B-913E-C0051F6AB6D2}">
      <dgm:prSet/>
      <dgm:spPr/>
      <dgm:t>
        <a:bodyPr/>
        <a:lstStyle/>
        <a:p>
          <a:endParaRPr lang="en-US"/>
        </a:p>
      </dgm:t>
    </dgm:pt>
    <dgm:pt modelId="{4EAD92FE-3388-4933-87C7-C73C912FADE2}">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Administrative Claims</a:t>
          </a:r>
        </a:p>
      </dgm:t>
    </dgm:pt>
    <dgm:pt modelId="{0449B364-935B-4F31-9A94-51F069C4A22D}" type="parTrans" cxnId="{7404A7E5-9BB2-47F8-B662-39583ED6671D}">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B30907D9-9081-4235-9187-376D7710A93C}" type="sibTrans" cxnId="{7404A7E5-9BB2-47F8-B662-39583ED6671D}">
      <dgm:prSet/>
      <dgm:spPr/>
      <dgm:t>
        <a:bodyPr/>
        <a:lstStyle/>
        <a:p>
          <a:endParaRPr lang="en-US"/>
        </a:p>
      </dgm:t>
    </dgm:pt>
    <dgm:pt modelId="{45B7D07C-374B-4DEA-BE14-F2FFADC0681D}">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Small Practices</a:t>
          </a:r>
        </a:p>
      </dgm:t>
    </dgm:pt>
    <dgm:pt modelId="{27895230-C4F7-4C8D-993E-98D65D3FC51B}" type="parTrans" cxnId="{2DA60D80-5764-43D9-A739-5ECBA511193D}">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77000E02-0659-44E6-85FF-4F42D51674DB}" type="sibTrans" cxnId="{2DA60D80-5764-43D9-A739-5ECBA511193D}">
      <dgm:prSet/>
      <dgm:spPr/>
      <dgm:t>
        <a:bodyPr/>
        <a:lstStyle/>
        <a:p>
          <a:endParaRPr lang="en-US"/>
        </a:p>
      </dgm:t>
    </dgm:pt>
    <dgm:pt modelId="{96238BD4-343E-4B75-B18F-210A73172639}">
      <dgm:prSet custT="1"/>
      <dgm:spPr>
        <a:solidFill>
          <a:schemeClr val="tx2">
            <a:lumMod val="75000"/>
          </a:schemeClr>
        </a:solidFill>
        <a:scene3d>
          <a:camera prst="orthographicFront"/>
          <a:lightRig rig="threePt" dir="t"/>
        </a:scene3d>
        <a:sp3d>
          <a:bevelT/>
        </a:sp3d>
      </dgm:spPr>
      <dgm:t>
        <a:bodyPr/>
        <a:lstStyle/>
        <a:p>
          <a:pPr rtl="0"/>
          <a:r>
            <a:rPr lang="en-US" sz="1100" dirty="0">
              <a:latin typeface="Arial"/>
              <a:cs typeface="Arial"/>
            </a:rPr>
            <a:t>Applies automatically if groups meet criteria </a:t>
          </a:r>
        </a:p>
      </dgm:t>
    </dgm:pt>
    <dgm:pt modelId="{5ABA5444-BEE2-45F4-8658-14A2157566EF}" type="parTrans" cxnId="{14929BA9-063C-42FD-8CD1-E48E1B278B49}">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D148AD3E-A890-47CC-BA84-D85944555E4D}" type="sibTrans" cxnId="{14929BA9-063C-42FD-8CD1-E48E1B278B49}">
      <dgm:prSet/>
      <dgm:spPr/>
      <dgm:t>
        <a:bodyPr/>
        <a:lstStyle/>
        <a:p>
          <a:endParaRPr lang="en-US"/>
        </a:p>
      </dgm:t>
    </dgm:pt>
    <dgm:pt modelId="{D4A38F71-E59B-4494-AFAD-47460D6CE6F2}">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Certified Survey Vendor (CSV)</a:t>
          </a:r>
        </a:p>
      </dgm:t>
    </dgm:pt>
    <dgm:pt modelId="{E7E2C609-0796-4E6D-B657-5E2DE46C06E9}" type="parTrans" cxnId="{EF46BBC7-21E8-4A0B-AE35-D5C448E73FDE}">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9FFC906B-B6C4-491D-95B6-0ADE1B7C1C99}" type="sibTrans" cxnId="{EF46BBC7-21E8-4A0B-AE35-D5C448E73FDE}">
      <dgm:prSet/>
      <dgm:spPr/>
      <dgm:t>
        <a:bodyPr/>
        <a:lstStyle/>
        <a:p>
          <a:endParaRPr lang="en-US"/>
        </a:p>
      </dgm:t>
    </dgm:pt>
    <dgm:pt modelId="{6D134596-2B8C-4C36-8501-2927AC74D3D0}">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Qualified Registries</a:t>
          </a:r>
        </a:p>
      </dgm:t>
    </dgm:pt>
    <dgm:pt modelId="{403F8871-8423-4427-AF50-D043D1732561}" type="parTrans" cxnId="{5268F3A8-9700-409F-9235-0D6E94876013}">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B5F069FA-F6A3-4BC0-9002-40CF5AE5336C}" type="sibTrans" cxnId="{5268F3A8-9700-409F-9235-0D6E94876013}">
      <dgm:prSet/>
      <dgm:spPr/>
      <dgm:t>
        <a:bodyPr/>
        <a:lstStyle/>
        <a:p>
          <a:endParaRPr lang="en-US"/>
        </a:p>
      </dgm:t>
    </dgm:pt>
    <dgm:pt modelId="{0441A2FD-3DAD-433B-B371-DA259DFEE5C7}">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QCDRs</a:t>
          </a:r>
        </a:p>
      </dgm:t>
    </dgm:pt>
    <dgm:pt modelId="{F2EF2CE0-8C35-4CCD-B10A-6315139823AA}" type="parTrans" cxnId="{92761069-29B4-4EF5-B37E-44C3A7928C6E}">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3659EBD4-BECD-484C-AE10-15F35024FF8F}" type="sibTrans" cxnId="{92761069-29B4-4EF5-B37E-44C3A7928C6E}">
      <dgm:prSet/>
      <dgm:spPr/>
      <dgm:t>
        <a:bodyPr/>
        <a:lstStyle/>
        <a:p>
          <a:endParaRPr lang="en-US"/>
        </a:p>
      </dgm:t>
    </dgm:pt>
    <dgm:pt modelId="{48DF541A-5B34-478D-8975-EF412162E935}">
      <dgm:prSet custT="1"/>
      <dgm:spPr>
        <a:solidFill>
          <a:schemeClr val="tx2">
            <a:lumMod val="75000"/>
          </a:schemeClr>
        </a:solidFill>
        <a:scene3d>
          <a:camera prst="orthographicFront"/>
          <a:lightRig rig="threePt" dir="t"/>
        </a:scene3d>
        <a:sp3d>
          <a:bevelT/>
        </a:sp3d>
      </dgm:spPr>
      <dgm:t>
        <a:bodyPr/>
        <a:lstStyle/>
        <a:p>
          <a:pPr rtl="0"/>
          <a:r>
            <a:rPr lang="en-US" sz="1100" dirty="0"/>
            <a:t>Consumer Assessment of Healthcare Providers and </a:t>
          </a:r>
          <a:r>
            <a:rPr lang="en-US" sz="1100" dirty="0">
              <a:latin typeface="Arial"/>
              <a:cs typeface="Arial"/>
            </a:rPr>
            <a:t>Systems</a:t>
          </a:r>
        </a:p>
      </dgm:t>
    </dgm:pt>
    <dgm:pt modelId="{843060CE-5C02-40E7-8F2D-FC9DA987AAFE}" type="parTrans" cxnId="{6A3A1338-BF45-4212-BA0F-9F36E0D3EB2E}">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7EEB541D-D6DA-43CF-9C22-9020A5650DE1}" type="sibTrans" cxnId="{6A3A1338-BF45-4212-BA0F-9F36E0D3EB2E}">
      <dgm:prSet/>
      <dgm:spPr/>
      <dgm:t>
        <a:bodyPr/>
        <a:lstStyle/>
        <a:p>
          <a:endParaRPr lang="en-US"/>
        </a:p>
      </dgm:t>
    </dgm:pt>
    <dgm:pt modelId="{21768F90-4416-4D8F-B18C-365CB190EE12}">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EHR Submission</a:t>
          </a:r>
        </a:p>
      </dgm:t>
    </dgm:pt>
    <dgm:pt modelId="{A9E26ABB-C5D3-44C3-A328-5041C2CDEF57}" type="parTrans" cxnId="{A7536810-246C-4AE9-8187-975F58FB5BF0}">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739F94FC-DE1D-41AA-B282-F1D48765031C}" type="sibTrans" cxnId="{A7536810-246C-4AE9-8187-975F58FB5BF0}">
      <dgm:prSet/>
      <dgm:spPr/>
      <dgm:t>
        <a:bodyPr/>
        <a:lstStyle/>
        <a:p>
          <a:endParaRPr lang="en-US"/>
        </a:p>
      </dgm:t>
    </dgm:pt>
    <dgm:pt modelId="{1BE132C8-15C3-42FC-BF84-49631FFC6C24}">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QCDRs</a:t>
          </a:r>
        </a:p>
      </dgm:t>
    </dgm:pt>
    <dgm:pt modelId="{8E60667D-E568-4B61-AF1F-BD66E3D1E6FC}" type="parTrans" cxnId="{DE6A7DB2-F52B-4773-81BE-3AF24DD8AEF7}">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F6918C9B-9235-4DEE-BC53-E23FF2C61B10}" type="sibTrans" cxnId="{DE6A7DB2-F52B-4773-81BE-3AF24DD8AEF7}">
      <dgm:prSet/>
      <dgm:spPr/>
      <dgm:t>
        <a:bodyPr/>
        <a:lstStyle/>
        <a:p>
          <a:endParaRPr lang="en-US"/>
        </a:p>
      </dgm:t>
    </dgm:pt>
    <dgm:pt modelId="{A32DEE06-C3D4-4E8F-A172-AD65982CB78C}">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CMS Web Interface</a:t>
          </a:r>
        </a:p>
      </dgm:t>
    </dgm:pt>
    <dgm:pt modelId="{39F7CCE1-A3FA-4D92-9889-D6419095ACCA}" type="parTrans" cxnId="{AA1F1D58-0DF0-4736-A797-5EFF70D46D3B}">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C5A0468F-FDEE-4DAC-BFAC-C0C844117720}" type="sibTrans" cxnId="{AA1F1D58-0DF0-4736-A797-5EFF70D46D3B}">
      <dgm:prSet/>
      <dgm:spPr/>
      <dgm:t>
        <a:bodyPr/>
        <a:lstStyle/>
        <a:p>
          <a:endParaRPr lang="en-US"/>
        </a:p>
      </dgm:t>
    </dgm:pt>
    <dgm:pt modelId="{4F96BB1F-CF57-48FC-9225-7F9119286BDD}">
      <dgm:prSet custT="1"/>
      <dgm:spPr>
        <a:solidFill>
          <a:schemeClr val="tx2">
            <a:lumMod val="75000"/>
          </a:schemeClr>
        </a:solidFill>
        <a:scene3d>
          <a:camera prst="orthographicFront"/>
          <a:lightRig rig="threePt" dir="t"/>
        </a:scene3d>
        <a:sp3d>
          <a:bevelT/>
        </a:sp3d>
      </dgm:spPr>
      <dgm:t>
        <a:bodyPr/>
        <a:lstStyle/>
        <a:p>
          <a:r>
            <a:rPr lang="en-US" sz="1100" dirty="0">
              <a:latin typeface="Arial"/>
              <a:cs typeface="Arial"/>
            </a:rPr>
            <a:t>Group/ACO Web Interface Tool</a:t>
          </a:r>
        </a:p>
      </dgm:t>
    </dgm:pt>
    <dgm:pt modelId="{AE568EEA-66D1-4E9C-BFB4-824A647EDB60}" type="parTrans" cxnId="{BBC1EB42-3799-4F30-A79E-EC15590E0D9A}">
      <dgm:prSet/>
      <dgm:spPr>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dgm:spPr>
      <dgm:t>
        <a:bodyPr/>
        <a:lstStyle/>
        <a:p>
          <a:endParaRPr lang="en-US" sz="2400">
            <a:latin typeface="Arial" panose="020B0604020202020204" pitchFamily="34" charset="0"/>
            <a:cs typeface="Arial" panose="020B0604020202020204" pitchFamily="34" charset="0"/>
          </a:endParaRPr>
        </a:p>
      </dgm:t>
    </dgm:pt>
    <dgm:pt modelId="{E666B5FF-5A6E-4E52-9930-ED328972F1A1}" type="sibTrans" cxnId="{BBC1EB42-3799-4F30-A79E-EC15590E0D9A}">
      <dgm:prSet/>
      <dgm:spPr/>
      <dgm:t>
        <a:bodyPr/>
        <a:lstStyle/>
        <a:p>
          <a:endParaRPr lang="en-US"/>
        </a:p>
      </dgm:t>
    </dgm:pt>
    <dgm:pt modelId="{E18D81B1-F29E-4311-864F-B22C2DBCEE68}">
      <dgm:prSet/>
      <dgm:spPr>
        <a:solidFill>
          <a:schemeClr val="tx2">
            <a:lumMod val="75000"/>
          </a:schemeClr>
        </a:solidFill>
        <a:scene3d>
          <a:camera prst="orthographicFront"/>
          <a:lightRig rig="threePt" dir="t"/>
        </a:scene3d>
        <a:sp3d>
          <a:bevelT/>
        </a:sp3d>
      </dgm:spPr>
      <dgm:t>
        <a:bodyPr/>
        <a:lstStyle/>
        <a:p>
          <a:r>
            <a:rPr lang="en-US" dirty="0">
              <a:latin typeface="Arial"/>
              <a:cs typeface="Arial"/>
            </a:rPr>
            <a:t>Qualified Registry and QCDRs (end-to-end)</a:t>
          </a:r>
        </a:p>
      </dgm:t>
    </dgm:pt>
    <dgm:pt modelId="{3EDC5038-510B-47BB-A4AB-5EC97CB855B7}" type="parTrans" cxnId="{1CC60B91-0A65-48D1-BEF5-3C3E6BC8A9B3}">
      <dgm:prSet/>
      <dgm:spPr/>
      <dgm:t>
        <a:bodyPr/>
        <a:lstStyle/>
        <a:p>
          <a:endParaRPr lang="en-US">
            <a:latin typeface="Arial" panose="020B0604020202020204" pitchFamily="34" charset="0"/>
            <a:cs typeface="Arial" panose="020B0604020202020204" pitchFamily="34" charset="0"/>
          </a:endParaRPr>
        </a:p>
      </dgm:t>
    </dgm:pt>
    <dgm:pt modelId="{5E4F837D-40CE-4B85-96AC-838BAD242933}" type="sibTrans" cxnId="{1CC60B91-0A65-48D1-BEF5-3C3E6BC8A9B3}">
      <dgm:prSet/>
      <dgm:spPr/>
      <dgm:t>
        <a:bodyPr/>
        <a:lstStyle/>
        <a:p>
          <a:endParaRPr lang="en-US"/>
        </a:p>
      </dgm:t>
    </dgm:pt>
    <dgm:pt modelId="{10238292-1D92-4FDC-AF39-B2697D4ADEC2}" type="pres">
      <dgm:prSet presAssocID="{4DDD5ED1-3204-4AFE-86C2-501C004C250F}" presName="hierChild1" presStyleCnt="0">
        <dgm:presLayoutVars>
          <dgm:orgChart val="1"/>
          <dgm:chPref val="1"/>
          <dgm:dir/>
          <dgm:animOne val="branch"/>
          <dgm:animLvl val="lvl"/>
          <dgm:resizeHandles/>
        </dgm:presLayoutVars>
      </dgm:prSet>
      <dgm:spPr/>
    </dgm:pt>
    <dgm:pt modelId="{F3F97D50-2B66-4B0A-8CD8-1C066E307227}" type="pres">
      <dgm:prSet presAssocID="{6BBD11B0-2E3E-4551-898C-7AFD6D95638D}" presName="hierRoot1" presStyleCnt="0">
        <dgm:presLayoutVars>
          <dgm:hierBranch val="init"/>
        </dgm:presLayoutVars>
      </dgm:prSet>
      <dgm:spPr/>
    </dgm:pt>
    <dgm:pt modelId="{0DCA11FE-FCC5-4C0B-AFAF-A6AC74367301}" type="pres">
      <dgm:prSet presAssocID="{6BBD11B0-2E3E-4551-898C-7AFD6D95638D}" presName="rootComposite1" presStyleCnt="0"/>
      <dgm:spPr/>
    </dgm:pt>
    <dgm:pt modelId="{383AFD51-D895-446A-BFEA-EFCA2C4A451B}" type="pres">
      <dgm:prSet presAssocID="{6BBD11B0-2E3E-4551-898C-7AFD6D95638D}" presName="rootText1" presStyleLbl="node0" presStyleIdx="0" presStyleCnt="2">
        <dgm:presLayoutVars>
          <dgm:chPref val="3"/>
        </dgm:presLayoutVars>
      </dgm:prSet>
      <dgm:spPr/>
    </dgm:pt>
    <dgm:pt modelId="{CFED09CE-7786-4450-899B-FB22CB81C0E9}" type="pres">
      <dgm:prSet presAssocID="{6BBD11B0-2E3E-4551-898C-7AFD6D95638D}" presName="rootConnector1" presStyleLbl="node1" presStyleIdx="0" presStyleCnt="0"/>
      <dgm:spPr/>
    </dgm:pt>
    <dgm:pt modelId="{06DA3669-6D66-4FB1-AF6A-F3CE6A028F2F}" type="pres">
      <dgm:prSet presAssocID="{6BBD11B0-2E3E-4551-898C-7AFD6D95638D}" presName="hierChild2" presStyleCnt="0"/>
      <dgm:spPr/>
    </dgm:pt>
    <dgm:pt modelId="{28938333-4AB3-4A34-ABCA-4593AB41AD99}" type="pres">
      <dgm:prSet presAssocID="{CDE04EB1-93A8-4D98-A36B-4686CE6020FF}" presName="Name64" presStyleLbl="parChTrans1D2" presStyleIdx="0" presStyleCnt="7"/>
      <dgm:spPr/>
    </dgm:pt>
    <dgm:pt modelId="{FDF42652-D485-4031-92BA-A6EF364BB4F6}" type="pres">
      <dgm:prSet presAssocID="{D8122847-E1B1-45D2-85B7-A6A97092254F}" presName="hierRoot2" presStyleCnt="0">
        <dgm:presLayoutVars>
          <dgm:hierBranch val="init"/>
        </dgm:presLayoutVars>
      </dgm:prSet>
      <dgm:spPr/>
    </dgm:pt>
    <dgm:pt modelId="{5C3135C4-8871-43B7-B136-8DF71F52D012}" type="pres">
      <dgm:prSet presAssocID="{D8122847-E1B1-45D2-85B7-A6A97092254F}" presName="rootComposite" presStyleCnt="0"/>
      <dgm:spPr/>
    </dgm:pt>
    <dgm:pt modelId="{CD28B3B5-8985-4204-94C3-177ABFBE1817}" type="pres">
      <dgm:prSet presAssocID="{D8122847-E1B1-45D2-85B7-A6A97092254F}" presName="rootText" presStyleLbl="node2" presStyleIdx="0" presStyleCnt="7">
        <dgm:presLayoutVars>
          <dgm:chPref val="3"/>
        </dgm:presLayoutVars>
      </dgm:prSet>
      <dgm:spPr/>
    </dgm:pt>
    <dgm:pt modelId="{61C3BB27-590A-4BAA-8295-92EB494C5C21}" type="pres">
      <dgm:prSet presAssocID="{D8122847-E1B1-45D2-85B7-A6A97092254F}" presName="rootConnector" presStyleLbl="node2" presStyleIdx="0" presStyleCnt="7"/>
      <dgm:spPr/>
    </dgm:pt>
    <dgm:pt modelId="{74E38158-6EB4-4C55-AF54-B838EEB08EB5}" type="pres">
      <dgm:prSet presAssocID="{D8122847-E1B1-45D2-85B7-A6A97092254F}" presName="hierChild4" presStyleCnt="0"/>
      <dgm:spPr/>
    </dgm:pt>
    <dgm:pt modelId="{59261383-6472-49CE-86E6-64FBEE26C84C}" type="pres">
      <dgm:prSet presAssocID="{27895230-C4F7-4C8D-993E-98D65D3FC51B}" presName="Name64" presStyleLbl="parChTrans1D3" presStyleIdx="0" presStyleCnt="9"/>
      <dgm:spPr/>
    </dgm:pt>
    <dgm:pt modelId="{450CF541-0346-42D4-81C7-6D80CFA92490}" type="pres">
      <dgm:prSet presAssocID="{45B7D07C-374B-4DEA-BE14-F2FFADC0681D}" presName="hierRoot2" presStyleCnt="0">
        <dgm:presLayoutVars>
          <dgm:hierBranch val="init"/>
        </dgm:presLayoutVars>
      </dgm:prSet>
      <dgm:spPr/>
    </dgm:pt>
    <dgm:pt modelId="{98A80D67-F459-4FA6-8EAB-DC329A8454A8}" type="pres">
      <dgm:prSet presAssocID="{45B7D07C-374B-4DEA-BE14-F2FFADC0681D}" presName="rootComposite" presStyleCnt="0"/>
      <dgm:spPr/>
    </dgm:pt>
    <dgm:pt modelId="{830DE4B0-8BEC-4C43-9819-E70E4E50DC78}" type="pres">
      <dgm:prSet presAssocID="{45B7D07C-374B-4DEA-BE14-F2FFADC0681D}" presName="rootText" presStyleLbl="node3" presStyleIdx="0" presStyleCnt="9">
        <dgm:presLayoutVars>
          <dgm:chPref val="3"/>
        </dgm:presLayoutVars>
      </dgm:prSet>
      <dgm:spPr/>
    </dgm:pt>
    <dgm:pt modelId="{F41046E7-1F97-4598-86DA-DB6840970B00}" type="pres">
      <dgm:prSet presAssocID="{45B7D07C-374B-4DEA-BE14-F2FFADC0681D}" presName="rootConnector" presStyleLbl="node3" presStyleIdx="0" presStyleCnt="9"/>
      <dgm:spPr/>
    </dgm:pt>
    <dgm:pt modelId="{44A4195B-3AB0-4DD5-9380-794F3E706F1B}" type="pres">
      <dgm:prSet presAssocID="{45B7D07C-374B-4DEA-BE14-F2FFADC0681D}" presName="hierChild4" presStyleCnt="0"/>
      <dgm:spPr/>
    </dgm:pt>
    <dgm:pt modelId="{A0765587-16BE-462C-9B51-34A3104EE236}" type="pres">
      <dgm:prSet presAssocID="{45B7D07C-374B-4DEA-BE14-F2FFADC0681D}" presName="hierChild5" presStyleCnt="0"/>
      <dgm:spPr/>
    </dgm:pt>
    <dgm:pt modelId="{8364D0EB-18C9-4F89-87D3-8139A80F8F13}" type="pres">
      <dgm:prSet presAssocID="{D8122847-E1B1-45D2-85B7-A6A97092254F}" presName="hierChild5" presStyleCnt="0"/>
      <dgm:spPr/>
    </dgm:pt>
    <dgm:pt modelId="{7F202B26-6338-49DB-A967-0C87DD76AA2A}" type="pres">
      <dgm:prSet presAssocID="{94CAF1CF-BB46-40A0-BFD3-428F57AAAB5E}" presName="Name64" presStyleLbl="parChTrans1D2" presStyleIdx="1" presStyleCnt="7"/>
      <dgm:spPr/>
    </dgm:pt>
    <dgm:pt modelId="{EC4EC9A1-C7A0-4D3E-BD13-CFE26F7830EF}" type="pres">
      <dgm:prSet presAssocID="{C453126F-CFBC-47BB-A7A0-CFF9DE8A7238}" presName="hierRoot2" presStyleCnt="0">
        <dgm:presLayoutVars>
          <dgm:hierBranch val="init"/>
        </dgm:presLayoutVars>
      </dgm:prSet>
      <dgm:spPr/>
    </dgm:pt>
    <dgm:pt modelId="{F1E9A86D-8BFE-4250-A187-29B269D0F866}" type="pres">
      <dgm:prSet presAssocID="{C453126F-CFBC-47BB-A7A0-CFF9DE8A7238}" presName="rootComposite" presStyleCnt="0"/>
      <dgm:spPr/>
    </dgm:pt>
    <dgm:pt modelId="{EB32D3AD-685A-4D3E-B514-A9DBDC928A08}" type="pres">
      <dgm:prSet presAssocID="{C453126F-CFBC-47BB-A7A0-CFF9DE8A7238}" presName="rootText" presStyleLbl="node2" presStyleIdx="1" presStyleCnt="7">
        <dgm:presLayoutVars>
          <dgm:chPref val="3"/>
        </dgm:presLayoutVars>
      </dgm:prSet>
      <dgm:spPr/>
    </dgm:pt>
    <dgm:pt modelId="{5E5C4FD4-B6F0-454F-BD13-8B0044DB8F9B}" type="pres">
      <dgm:prSet presAssocID="{C453126F-CFBC-47BB-A7A0-CFF9DE8A7238}" presName="rootConnector" presStyleLbl="node2" presStyleIdx="1" presStyleCnt="7"/>
      <dgm:spPr/>
    </dgm:pt>
    <dgm:pt modelId="{5C8D1F71-4AA7-488C-B6F7-3F4293C196FC}" type="pres">
      <dgm:prSet presAssocID="{C453126F-CFBC-47BB-A7A0-CFF9DE8A7238}" presName="hierChild4" presStyleCnt="0"/>
      <dgm:spPr/>
    </dgm:pt>
    <dgm:pt modelId="{853C4DD0-A55D-485A-9135-DFDC4E81D7D6}" type="pres">
      <dgm:prSet presAssocID="{403F8871-8423-4427-AF50-D043D1732561}" presName="Name64" presStyleLbl="parChTrans1D3" presStyleIdx="1" presStyleCnt="9"/>
      <dgm:spPr/>
    </dgm:pt>
    <dgm:pt modelId="{D07AD748-D7DC-4B85-8A69-70722BEB6943}" type="pres">
      <dgm:prSet presAssocID="{6D134596-2B8C-4C36-8501-2927AC74D3D0}" presName="hierRoot2" presStyleCnt="0">
        <dgm:presLayoutVars>
          <dgm:hierBranch val="init"/>
        </dgm:presLayoutVars>
      </dgm:prSet>
      <dgm:spPr/>
    </dgm:pt>
    <dgm:pt modelId="{54F0EED4-C6BE-45EF-A273-C46BE5A756E8}" type="pres">
      <dgm:prSet presAssocID="{6D134596-2B8C-4C36-8501-2927AC74D3D0}" presName="rootComposite" presStyleCnt="0"/>
      <dgm:spPr/>
    </dgm:pt>
    <dgm:pt modelId="{8A75FF1E-3E6C-47F3-AD44-F7E65AFFEC39}" type="pres">
      <dgm:prSet presAssocID="{6D134596-2B8C-4C36-8501-2927AC74D3D0}" presName="rootText" presStyleLbl="node3" presStyleIdx="1" presStyleCnt="9">
        <dgm:presLayoutVars>
          <dgm:chPref val="3"/>
        </dgm:presLayoutVars>
      </dgm:prSet>
      <dgm:spPr/>
    </dgm:pt>
    <dgm:pt modelId="{73BD7088-F666-46C5-A7A6-135585C27943}" type="pres">
      <dgm:prSet presAssocID="{6D134596-2B8C-4C36-8501-2927AC74D3D0}" presName="rootConnector" presStyleLbl="node3" presStyleIdx="1" presStyleCnt="9"/>
      <dgm:spPr/>
    </dgm:pt>
    <dgm:pt modelId="{49AF0505-A273-4DBB-BDC4-91C570671C3C}" type="pres">
      <dgm:prSet presAssocID="{6D134596-2B8C-4C36-8501-2927AC74D3D0}" presName="hierChild4" presStyleCnt="0"/>
      <dgm:spPr/>
    </dgm:pt>
    <dgm:pt modelId="{32C999A2-7A29-477C-A649-608F2367E249}" type="pres">
      <dgm:prSet presAssocID="{6D134596-2B8C-4C36-8501-2927AC74D3D0}" presName="hierChild5" presStyleCnt="0"/>
      <dgm:spPr/>
    </dgm:pt>
    <dgm:pt modelId="{B4B0B3D6-7EDA-4DDC-9FDD-A7461EBD5A1A}" type="pres">
      <dgm:prSet presAssocID="{F2EF2CE0-8C35-4CCD-B10A-6315139823AA}" presName="Name64" presStyleLbl="parChTrans1D3" presStyleIdx="2" presStyleCnt="9"/>
      <dgm:spPr/>
    </dgm:pt>
    <dgm:pt modelId="{F1B93CD1-1CFC-4ABD-B67B-C10C2630F895}" type="pres">
      <dgm:prSet presAssocID="{0441A2FD-3DAD-433B-B371-DA259DFEE5C7}" presName="hierRoot2" presStyleCnt="0">
        <dgm:presLayoutVars>
          <dgm:hierBranch val="init"/>
        </dgm:presLayoutVars>
      </dgm:prSet>
      <dgm:spPr/>
    </dgm:pt>
    <dgm:pt modelId="{728CEBF8-5AEC-4028-AC1D-1D4602321004}" type="pres">
      <dgm:prSet presAssocID="{0441A2FD-3DAD-433B-B371-DA259DFEE5C7}" presName="rootComposite" presStyleCnt="0"/>
      <dgm:spPr/>
    </dgm:pt>
    <dgm:pt modelId="{6FADB7A6-25CD-4D00-B751-6B7C530762F9}" type="pres">
      <dgm:prSet presAssocID="{0441A2FD-3DAD-433B-B371-DA259DFEE5C7}" presName="rootText" presStyleLbl="node3" presStyleIdx="2" presStyleCnt="9">
        <dgm:presLayoutVars>
          <dgm:chPref val="3"/>
        </dgm:presLayoutVars>
      </dgm:prSet>
      <dgm:spPr/>
    </dgm:pt>
    <dgm:pt modelId="{F8C9EBFA-8B2C-45A8-B401-BC8C85B77233}" type="pres">
      <dgm:prSet presAssocID="{0441A2FD-3DAD-433B-B371-DA259DFEE5C7}" presName="rootConnector" presStyleLbl="node3" presStyleIdx="2" presStyleCnt="9"/>
      <dgm:spPr/>
    </dgm:pt>
    <dgm:pt modelId="{DDF6154C-9BAC-4C89-9ED1-C98AD8AA1C29}" type="pres">
      <dgm:prSet presAssocID="{0441A2FD-3DAD-433B-B371-DA259DFEE5C7}" presName="hierChild4" presStyleCnt="0"/>
      <dgm:spPr/>
    </dgm:pt>
    <dgm:pt modelId="{ED45CC61-E7D8-4CEC-B337-9B21B600D997}" type="pres">
      <dgm:prSet presAssocID="{0441A2FD-3DAD-433B-B371-DA259DFEE5C7}" presName="hierChild5" presStyleCnt="0"/>
      <dgm:spPr/>
    </dgm:pt>
    <dgm:pt modelId="{F89D0917-5AC5-48D8-97F8-105B7E4DF6CD}" type="pres">
      <dgm:prSet presAssocID="{C453126F-CFBC-47BB-A7A0-CFF9DE8A7238}" presName="hierChild5" presStyleCnt="0"/>
      <dgm:spPr/>
    </dgm:pt>
    <dgm:pt modelId="{84794454-8E88-4E88-B362-35FFA40A1121}" type="pres">
      <dgm:prSet presAssocID="{39F7CCE1-A3FA-4D92-9889-D6419095ACCA}" presName="Name64" presStyleLbl="parChTrans1D2" presStyleIdx="2" presStyleCnt="7"/>
      <dgm:spPr/>
    </dgm:pt>
    <dgm:pt modelId="{59B20BDD-A69A-4537-90FC-B070AF9FA32C}" type="pres">
      <dgm:prSet presAssocID="{A32DEE06-C3D4-4E8F-A172-AD65982CB78C}" presName="hierRoot2" presStyleCnt="0">
        <dgm:presLayoutVars>
          <dgm:hierBranch val="init"/>
        </dgm:presLayoutVars>
      </dgm:prSet>
      <dgm:spPr/>
    </dgm:pt>
    <dgm:pt modelId="{388077F0-9A40-42B3-995A-89620D048F09}" type="pres">
      <dgm:prSet presAssocID="{A32DEE06-C3D4-4E8F-A172-AD65982CB78C}" presName="rootComposite" presStyleCnt="0"/>
      <dgm:spPr/>
    </dgm:pt>
    <dgm:pt modelId="{90B31690-C6EA-4080-A648-EC5F0BA39CFF}" type="pres">
      <dgm:prSet presAssocID="{A32DEE06-C3D4-4E8F-A172-AD65982CB78C}" presName="rootText" presStyleLbl="node2" presStyleIdx="2" presStyleCnt="7">
        <dgm:presLayoutVars>
          <dgm:chPref val="3"/>
        </dgm:presLayoutVars>
      </dgm:prSet>
      <dgm:spPr/>
    </dgm:pt>
    <dgm:pt modelId="{A685F826-C135-494D-B6B7-A1D82F8A6C29}" type="pres">
      <dgm:prSet presAssocID="{A32DEE06-C3D4-4E8F-A172-AD65982CB78C}" presName="rootConnector" presStyleLbl="node2" presStyleIdx="2" presStyleCnt="7"/>
      <dgm:spPr/>
    </dgm:pt>
    <dgm:pt modelId="{F4920BA1-D255-4143-A498-DB919D2AB328}" type="pres">
      <dgm:prSet presAssocID="{A32DEE06-C3D4-4E8F-A172-AD65982CB78C}" presName="hierChild4" presStyleCnt="0"/>
      <dgm:spPr/>
    </dgm:pt>
    <dgm:pt modelId="{4D043DDD-20F3-4AF2-9C72-567895BFBC0D}" type="pres">
      <dgm:prSet presAssocID="{AE568EEA-66D1-4E9C-BFB4-824A647EDB60}" presName="Name64" presStyleLbl="parChTrans1D3" presStyleIdx="3" presStyleCnt="9"/>
      <dgm:spPr/>
    </dgm:pt>
    <dgm:pt modelId="{86C7F6F5-96A6-4C89-9457-9BE2C5E50B31}" type="pres">
      <dgm:prSet presAssocID="{4F96BB1F-CF57-48FC-9225-7F9119286BDD}" presName="hierRoot2" presStyleCnt="0">
        <dgm:presLayoutVars>
          <dgm:hierBranch val="init"/>
        </dgm:presLayoutVars>
      </dgm:prSet>
      <dgm:spPr/>
    </dgm:pt>
    <dgm:pt modelId="{51D80E35-C3E4-4C3B-AE7D-2C2B180EC366}" type="pres">
      <dgm:prSet presAssocID="{4F96BB1F-CF57-48FC-9225-7F9119286BDD}" presName="rootComposite" presStyleCnt="0"/>
      <dgm:spPr/>
    </dgm:pt>
    <dgm:pt modelId="{2AD6B344-5DFF-413F-8DA8-059666D8F0A1}" type="pres">
      <dgm:prSet presAssocID="{4F96BB1F-CF57-48FC-9225-7F9119286BDD}" presName="rootText" presStyleLbl="node3" presStyleIdx="3" presStyleCnt="9">
        <dgm:presLayoutVars>
          <dgm:chPref val="3"/>
        </dgm:presLayoutVars>
      </dgm:prSet>
      <dgm:spPr/>
    </dgm:pt>
    <dgm:pt modelId="{14FB5D51-A520-4750-A645-2C9C146771F7}" type="pres">
      <dgm:prSet presAssocID="{4F96BB1F-CF57-48FC-9225-7F9119286BDD}" presName="rootConnector" presStyleLbl="node3" presStyleIdx="3" presStyleCnt="9"/>
      <dgm:spPr/>
    </dgm:pt>
    <dgm:pt modelId="{50682CC3-2DC3-4444-AC37-DB41DD183517}" type="pres">
      <dgm:prSet presAssocID="{4F96BB1F-CF57-48FC-9225-7F9119286BDD}" presName="hierChild4" presStyleCnt="0"/>
      <dgm:spPr/>
    </dgm:pt>
    <dgm:pt modelId="{3E115BAB-2E42-4757-9A31-95071E45E87F}" type="pres">
      <dgm:prSet presAssocID="{4F96BB1F-CF57-48FC-9225-7F9119286BDD}" presName="hierChild5" presStyleCnt="0"/>
      <dgm:spPr/>
    </dgm:pt>
    <dgm:pt modelId="{C5C1FCDC-13FE-4BB5-AC9B-58C3B625B22F}" type="pres">
      <dgm:prSet presAssocID="{A32DEE06-C3D4-4E8F-A172-AD65982CB78C}" presName="hierChild5" presStyleCnt="0"/>
      <dgm:spPr/>
    </dgm:pt>
    <dgm:pt modelId="{3DC458AC-AE72-4F49-989D-52FC96C12E02}" type="pres">
      <dgm:prSet presAssocID="{5CFFCB46-0720-4AA0-B039-1C1A76717305}" presName="Name64" presStyleLbl="parChTrans1D2" presStyleIdx="3" presStyleCnt="7"/>
      <dgm:spPr/>
    </dgm:pt>
    <dgm:pt modelId="{D5650F91-F2E0-427F-B48D-657FB24C9FAA}" type="pres">
      <dgm:prSet presAssocID="{48529954-AB2A-4ADC-B93C-A009DAEA4CD3}" presName="hierRoot2" presStyleCnt="0">
        <dgm:presLayoutVars>
          <dgm:hierBranch val="init"/>
        </dgm:presLayoutVars>
      </dgm:prSet>
      <dgm:spPr/>
    </dgm:pt>
    <dgm:pt modelId="{90FA6A03-2888-4066-A339-54D1BA2EFE75}" type="pres">
      <dgm:prSet presAssocID="{48529954-AB2A-4ADC-B93C-A009DAEA4CD3}" presName="rootComposite" presStyleCnt="0"/>
      <dgm:spPr/>
    </dgm:pt>
    <dgm:pt modelId="{07F7AF8C-81EB-416A-ABAC-56F416261973}" type="pres">
      <dgm:prSet presAssocID="{48529954-AB2A-4ADC-B93C-A009DAEA4CD3}" presName="rootText" presStyleLbl="node2" presStyleIdx="3" presStyleCnt="7">
        <dgm:presLayoutVars>
          <dgm:chPref val="3"/>
        </dgm:presLayoutVars>
      </dgm:prSet>
      <dgm:spPr/>
    </dgm:pt>
    <dgm:pt modelId="{0D7FDEF3-A746-4891-BE54-AB135B4D4D4F}" type="pres">
      <dgm:prSet presAssocID="{48529954-AB2A-4ADC-B93C-A009DAEA4CD3}" presName="rootConnector" presStyleLbl="node2" presStyleIdx="3" presStyleCnt="7"/>
      <dgm:spPr/>
    </dgm:pt>
    <dgm:pt modelId="{4E2023AC-AACB-4648-87AE-709577238B33}" type="pres">
      <dgm:prSet presAssocID="{48529954-AB2A-4ADC-B93C-A009DAEA4CD3}" presName="hierChild4" presStyleCnt="0"/>
      <dgm:spPr/>
    </dgm:pt>
    <dgm:pt modelId="{9454BCF4-5BCB-4518-8A0B-80B1D3FB7733}" type="pres">
      <dgm:prSet presAssocID="{A9E26ABB-C5D3-44C3-A328-5041C2CDEF57}" presName="Name64" presStyleLbl="parChTrans1D3" presStyleIdx="4" presStyleCnt="9"/>
      <dgm:spPr/>
    </dgm:pt>
    <dgm:pt modelId="{F1FF97E7-9883-430A-9E67-C325643405C0}" type="pres">
      <dgm:prSet presAssocID="{21768F90-4416-4D8F-B18C-365CB190EE12}" presName="hierRoot2" presStyleCnt="0">
        <dgm:presLayoutVars>
          <dgm:hierBranch val="init"/>
        </dgm:presLayoutVars>
      </dgm:prSet>
      <dgm:spPr/>
    </dgm:pt>
    <dgm:pt modelId="{E0A21B31-61BF-4D36-AB03-932135CB2DDA}" type="pres">
      <dgm:prSet presAssocID="{21768F90-4416-4D8F-B18C-365CB190EE12}" presName="rootComposite" presStyleCnt="0"/>
      <dgm:spPr/>
    </dgm:pt>
    <dgm:pt modelId="{99D58075-2BD8-41FD-AF91-046CB0A97707}" type="pres">
      <dgm:prSet presAssocID="{21768F90-4416-4D8F-B18C-365CB190EE12}" presName="rootText" presStyleLbl="node3" presStyleIdx="4" presStyleCnt="9">
        <dgm:presLayoutVars>
          <dgm:chPref val="3"/>
        </dgm:presLayoutVars>
      </dgm:prSet>
      <dgm:spPr/>
    </dgm:pt>
    <dgm:pt modelId="{C1405909-1096-4924-B5AD-D8FEB23D972B}" type="pres">
      <dgm:prSet presAssocID="{21768F90-4416-4D8F-B18C-365CB190EE12}" presName="rootConnector" presStyleLbl="node3" presStyleIdx="4" presStyleCnt="9"/>
      <dgm:spPr/>
    </dgm:pt>
    <dgm:pt modelId="{E841F573-A0A5-4862-A5E8-88F79B41D34A}" type="pres">
      <dgm:prSet presAssocID="{21768F90-4416-4D8F-B18C-365CB190EE12}" presName="hierChild4" presStyleCnt="0"/>
      <dgm:spPr/>
    </dgm:pt>
    <dgm:pt modelId="{A3AA58BD-A767-4080-A7A9-B21AB877976C}" type="pres">
      <dgm:prSet presAssocID="{21768F90-4416-4D8F-B18C-365CB190EE12}" presName="hierChild5" presStyleCnt="0"/>
      <dgm:spPr/>
    </dgm:pt>
    <dgm:pt modelId="{05817DC9-A32F-492D-987B-96E8DE5DE4FD}" type="pres">
      <dgm:prSet presAssocID="{3EDC5038-510B-47BB-A4AB-5EC97CB855B7}" presName="Name64" presStyleLbl="parChTrans1D3" presStyleIdx="5" presStyleCnt="9"/>
      <dgm:spPr/>
    </dgm:pt>
    <dgm:pt modelId="{AEF516B6-BA8E-477B-B03A-7D5463E1C7E2}" type="pres">
      <dgm:prSet presAssocID="{E18D81B1-F29E-4311-864F-B22C2DBCEE68}" presName="hierRoot2" presStyleCnt="0">
        <dgm:presLayoutVars>
          <dgm:hierBranch val="init"/>
        </dgm:presLayoutVars>
      </dgm:prSet>
      <dgm:spPr/>
    </dgm:pt>
    <dgm:pt modelId="{8B82B43B-CAD6-4652-A58D-4AE2D7EA89A3}" type="pres">
      <dgm:prSet presAssocID="{E18D81B1-F29E-4311-864F-B22C2DBCEE68}" presName="rootComposite" presStyleCnt="0"/>
      <dgm:spPr/>
    </dgm:pt>
    <dgm:pt modelId="{24483638-A805-4A11-AA0C-5DA58173D8EF}" type="pres">
      <dgm:prSet presAssocID="{E18D81B1-F29E-4311-864F-B22C2DBCEE68}" presName="rootText" presStyleLbl="node3" presStyleIdx="5" presStyleCnt="9">
        <dgm:presLayoutVars>
          <dgm:chPref val="3"/>
        </dgm:presLayoutVars>
      </dgm:prSet>
      <dgm:spPr/>
    </dgm:pt>
    <dgm:pt modelId="{0C9F8E08-AA9C-49C2-B17C-EADFA6E64225}" type="pres">
      <dgm:prSet presAssocID="{E18D81B1-F29E-4311-864F-B22C2DBCEE68}" presName="rootConnector" presStyleLbl="node3" presStyleIdx="5" presStyleCnt="9"/>
      <dgm:spPr/>
    </dgm:pt>
    <dgm:pt modelId="{BAF6A097-CE43-48C5-8FB8-FC541000A176}" type="pres">
      <dgm:prSet presAssocID="{E18D81B1-F29E-4311-864F-B22C2DBCEE68}" presName="hierChild4" presStyleCnt="0"/>
      <dgm:spPr/>
    </dgm:pt>
    <dgm:pt modelId="{08DA3789-67D4-4B50-B920-2C42BD726648}" type="pres">
      <dgm:prSet presAssocID="{E18D81B1-F29E-4311-864F-B22C2DBCEE68}" presName="hierChild5" presStyleCnt="0"/>
      <dgm:spPr/>
    </dgm:pt>
    <dgm:pt modelId="{F1B06C60-865E-489B-BA2D-AE1830A5C2BE}" type="pres">
      <dgm:prSet presAssocID="{48529954-AB2A-4ADC-B93C-A009DAEA4CD3}" presName="hierChild5" presStyleCnt="0"/>
      <dgm:spPr/>
    </dgm:pt>
    <dgm:pt modelId="{D56150BC-89BE-4375-A088-4EE001E594CB}" type="pres">
      <dgm:prSet presAssocID="{0449B364-935B-4F31-9A94-51F069C4A22D}" presName="Name64" presStyleLbl="parChTrans1D2" presStyleIdx="4" presStyleCnt="7"/>
      <dgm:spPr/>
    </dgm:pt>
    <dgm:pt modelId="{F054D17A-DC3A-4937-BBDC-29C48FB1C0A0}" type="pres">
      <dgm:prSet presAssocID="{4EAD92FE-3388-4933-87C7-C73C912FADE2}" presName="hierRoot2" presStyleCnt="0">
        <dgm:presLayoutVars>
          <dgm:hierBranch val="init"/>
        </dgm:presLayoutVars>
      </dgm:prSet>
      <dgm:spPr/>
    </dgm:pt>
    <dgm:pt modelId="{FD17A8D9-DA6B-442C-A870-5787BD2A2E05}" type="pres">
      <dgm:prSet presAssocID="{4EAD92FE-3388-4933-87C7-C73C912FADE2}" presName="rootComposite" presStyleCnt="0"/>
      <dgm:spPr/>
    </dgm:pt>
    <dgm:pt modelId="{97D437D2-8AB6-46CF-8969-E099D7D31567}" type="pres">
      <dgm:prSet presAssocID="{4EAD92FE-3388-4933-87C7-C73C912FADE2}" presName="rootText" presStyleLbl="node2" presStyleIdx="4" presStyleCnt="7">
        <dgm:presLayoutVars>
          <dgm:chPref val="3"/>
        </dgm:presLayoutVars>
      </dgm:prSet>
      <dgm:spPr/>
    </dgm:pt>
    <dgm:pt modelId="{48CA53F1-9748-4E3E-A362-C69A7466D722}" type="pres">
      <dgm:prSet presAssocID="{4EAD92FE-3388-4933-87C7-C73C912FADE2}" presName="rootConnector" presStyleLbl="node2" presStyleIdx="4" presStyleCnt="7"/>
      <dgm:spPr/>
    </dgm:pt>
    <dgm:pt modelId="{EE3F9BDF-2F53-4200-8228-B6C55187DAC2}" type="pres">
      <dgm:prSet presAssocID="{4EAD92FE-3388-4933-87C7-C73C912FADE2}" presName="hierChild4" presStyleCnt="0"/>
      <dgm:spPr/>
    </dgm:pt>
    <dgm:pt modelId="{F41B80B4-15EE-4337-9674-8D1FF39C4708}" type="pres">
      <dgm:prSet presAssocID="{5ABA5444-BEE2-45F4-8658-14A2157566EF}" presName="Name64" presStyleLbl="parChTrans1D3" presStyleIdx="6" presStyleCnt="9"/>
      <dgm:spPr/>
    </dgm:pt>
    <dgm:pt modelId="{D2DA3475-5018-4D08-91C7-FCC6CF71DAC9}" type="pres">
      <dgm:prSet presAssocID="{96238BD4-343E-4B75-B18F-210A73172639}" presName="hierRoot2" presStyleCnt="0">
        <dgm:presLayoutVars>
          <dgm:hierBranch val="init"/>
        </dgm:presLayoutVars>
      </dgm:prSet>
      <dgm:spPr/>
    </dgm:pt>
    <dgm:pt modelId="{96A9E691-3EA1-4F92-AABF-43CB982790A5}" type="pres">
      <dgm:prSet presAssocID="{96238BD4-343E-4B75-B18F-210A73172639}" presName="rootComposite" presStyleCnt="0"/>
      <dgm:spPr/>
    </dgm:pt>
    <dgm:pt modelId="{6805B41A-15F3-487D-A276-7FFF8766437D}" type="pres">
      <dgm:prSet presAssocID="{96238BD4-343E-4B75-B18F-210A73172639}" presName="rootText" presStyleLbl="node3" presStyleIdx="6" presStyleCnt="9">
        <dgm:presLayoutVars>
          <dgm:chPref val="3"/>
        </dgm:presLayoutVars>
      </dgm:prSet>
      <dgm:spPr/>
    </dgm:pt>
    <dgm:pt modelId="{9A008E69-A542-4D3A-A191-D34EF9555E48}" type="pres">
      <dgm:prSet presAssocID="{96238BD4-343E-4B75-B18F-210A73172639}" presName="rootConnector" presStyleLbl="node3" presStyleIdx="6" presStyleCnt="9"/>
      <dgm:spPr/>
    </dgm:pt>
    <dgm:pt modelId="{05B239C4-6D5E-4A21-8D4E-A311AC16B162}" type="pres">
      <dgm:prSet presAssocID="{96238BD4-343E-4B75-B18F-210A73172639}" presName="hierChild4" presStyleCnt="0"/>
      <dgm:spPr/>
    </dgm:pt>
    <dgm:pt modelId="{9BFA6C7B-152E-4303-A2BB-9BDE3323624E}" type="pres">
      <dgm:prSet presAssocID="{96238BD4-343E-4B75-B18F-210A73172639}" presName="hierChild5" presStyleCnt="0"/>
      <dgm:spPr/>
    </dgm:pt>
    <dgm:pt modelId="{27940647-D88B-4573-AD3E-E39D893E24B2}" type="pres">
      <dgm:prSet presAssocID="{4EAD92FE-3388-4933-87C7-C73C912FADE2}" presName="hierChild5" presStyleCnt="0"/>
      <dgm:spPr/>
    </dgm:pt>
    <dgm:pt modelId="{4EB37130-A2E6-4507-B531-F531D82DB333}" type="pres">
      <dgm:prSet presAssocID="{E7E2C609-0796-4E6D-B657-5E2DE46C06E9}" presName="Name64" presStyleLbl="parChTrans1D2" presStyleIdx="5" presStyleCnt="7"/>
      <dgm:spPr/>
    </dgm:pt>
    <dgm:pt modelId="{BDC791BD-9218-471F-A4F2-2E7502A47EC2}" type="pres">
      <dgm:prSet presAssocID="{D4A38F71-E59B-4494-AFAD-47460D6CE6F2}" presName="hierRoot2" presStyleCnt="0">
        <dgm:presLayoutVars>
          <dgm:hierBranch val="init"/>
        </dgm:presLayoutVars>
      </dgm:prSet>
      <dgm:spPr/>
    </dgm:pt>
    <dgm:pt modelId="{F92A7ABF-852F-40E7-87E9-D3A6398340AF}" type="pres">
      <dgm:prSet presAssocID="{D4A38F71-E59B-4494-AFAD-47460D6CE6F2}" presName="rootComposite" presStyleCnt="0"/>
      <dgm:spPr/>
    </dgm:pt>
    <dgm:pt modelId="{FACF9543-F2BF-45F6-AF0E-32359AC317D5}" type="pres">
      <dgm:prSet presAssocID="{D4A38F71-E59B-4494-AFAD-47460D6CE6F2}" presName="rootText" presStyleLbl="node2" presStyleIdx="5" presStyleCnt="7">
        <dgm:presLayoutVars>
          <dgm:chPref val="3"/>
        </dgm:presLayoutVars>
      </dgm:prSet>
      <dgm:spPr/>
    </dgm:pt>
    <dgm:pt modelId="{267CF691-577F-4E52-A67D-037AB13811D2}" type="pres">
      <dgm:prSet presAssocID="{D4A38F71-E59B-4494-AFAD-47460D6CE6F2}" presName="rootConnector" presStyleLbl="node2" presStyleIdx="5" presStyleCnt="7"/>
      <dgm:spPr/>
    </dgm:pt>
    <dgm:pt modelId="{40927928-385D-45F5-A71C-D3982C806E44}" type="pres">
      <dgm:prSet presAssocID="{D4A38F71-E59B-4494-AFAD-47460D6CE6F2}" presName="hierChild4" presStyleCnt="0"/>
      <dgm:spPr/>
    </dgm:pt>
    <dgm:pt modelId="{0B1AAACF-BD8E-439A-BC64-00FAAABFBBC3}" type="pres">
      <dgm:prSet presAssocID="{843060CE-5C02-40E7-8F2D-FC9DA987AAFE}" presName="Name64" presStyleLbl="parChTrans1D3" presStyleIdx="7" presStyleCnt="9"/>
      <dgm:spPr/>
    </dgm:pt>
    <dgm:pt modelId="{1A704EA3-F584-4AB8-8BF8-C39359F8D07A}" type="pres">
      <dgm:prSet presAssocID="{48DF541A-5B34-478D-8975-EF412162E935}" presName="hierRoot2" presStyleCnt="0">
        <dgm:presLayoutVars>
          <dgm:hierBranch val="init"/>
        </dgm:presLayoutVars>
      </dgm:prSet>
      <dgm:spPr/>
    </dgm:pt>
    <dgm:pt modelId="{B5E1129E-CFA9-43FE-B47C-FA7FE873EB81}" type="pres">
      <dgm:prSet presAssocID="{48DF541A-5B34-478D-8975-EF412162E935}" presName="rootComposite" presStyleCnt="0"/>
      <dgm:spPr/>
    </dgm:pt>
    <dgm:pt modelId="{E200BC2A-BA02-47E3-AB53-671475497B23}" type="pres">
      <dgm:prSet presAssocID="{48DF541A-5B34-478D-8975-EF412162E935}" presName="rootText" presStyleLbl="node3" presStyleIdx="7" presStyleCnt="9">
        <dgm:presLayoutVars>
          <dgm:chPref val="3"/>
        </dgm:presLayoutVars>
      </dgm:prSet>
      <dgm:spPr/>
    </dgm:pt>
    <dgm:pt modelId="{1BCBCCED-B3D2-4266-9EC1-8C07730AD239}" type="pres">
      <dgm:prSet presAssocID="{48DF541A-5B34-478D-8975-EF412162E935}" presName="rootConnector" presStyleLbl="node3" presStyleIdx="7" presStyleCnt="9"/>
      <dgm:spPr/>
    </dgm:pt>
    <dgm:pt modelId="{AD0761A0-4CDF-465A-B0EB-35AFB7E8A072}" type="pres">
      <dgm:prSet presAssocID="{48DF541A-5B34-478D-8975-EF412162E935}" presName="hierChild4" presStyleCnt="0"/>
      <dgm:spPr/>
    </dgm:pt>
    <dgm:pt modelId="{57E9E009-A1C2-4416-81D2-4F563C161E59}" type="pres">
      <dgm:prSet presAssocID="{48DF541A-5B34-478D-8975-EF412162E935}" presName="hierChild5" presStyleCnt="0"/>
      <dgm:spPr/>
    </dgm:pt>
    <dgm:pt modelId="{A5F29309-42FC-4E3A-A613-95C97C5AAE95}" type="pres">
      <dgm:prSet presAssocID="{D4A38F71-E59B-4494-AFAD-47460D6CE6F2}" presName="hierChild5" presStyleCnt="0"/>
      <dgm:spPr/>
    </dgm:pt>
    <dgm:pt modelId="{3A123D92-E0B9-4BEE-BD24-ED14106AEB54}" type="pres">
      <dgm:prSet presAssocID="{6BBD11B0-2E3E-4551-898C-7AFD6D95638D}" presName="hierChild3" presStyleCnt="0"/>
      <dgm:spPr/>
    </dgm:pt>
    <dgm:pt modelId="{E7C73551-350A-4497-90E7-A808FDC9B647}" type="pres">
      <dgm:prSet presAssocID="{86282C1F-3A1C-4F77-8AA4-3CB24C725B7B}" presName="hierRoot1" presStyleCnt="0">
        <dgm:presLayoutVars>
          <dgm:hierBranch val="init"/>
        </dgm:presLayoutVars>
      </dgm:prSet>
      <dgm:spPr/>
    </dgm:pt>
    <dgm:pt modelId="{F296D9D3-BD53-42D3-B5A4-BC8F3F9F21D8}" type="pres">
      <dgm:prSet presAssocID="{86282C1F-3A1C-4F77-8AA4-3CB24C725B7B}" presName="rootComposite1" presStyleCnt="0"/>
      <dgm:spPr/>
    </dgm:pt>
    <dgm:pt modelId="{B0F3729D-CB3F-474D-9C57-0D4ECE967A6F}" type="pres">
      <dgm:prSet presAssocID="{86282C1F-3A1C-4F77-8AA4-3CB24C725B7B}" presName="rootText1" presStyleLbl="node0" presStyleIdx="1" presStyleCnt="2">
        <dgm:presLayoutVars>
          <dgm:chPref val="3"/>
        </dgm:presLayoutVars>
      </dgm:prSet>
      <dgm:spPr/>
    </dgm:pt>
    <dgm:pt modelId="{8EA4394E-4A0D-4466-8A51-825B15537157}" type="pres">
      <dgm:prSet presAssocID="{86282C1F-3A1C-4F77-8AA4-3CB24C725B7B}" presName="rootConnector1" presStyleLbl="node1" presStyleIdx="0" presStyleCnt="0"/>
      <dgm:spPr/>
    </dgm:pt>
    <dgm:pt modelId="{C23DE06F-CCBE-46F5-99A1-AD72A4CDAB5E}" type="pres">
      <dgm:prSet presAssocID="{86282C1F-3A1C-4F77-8AA4-3CB24C725B7B}" presName="hierChild2" presStyleCnt="0"/>
      <dgm:spPr/>
    </dgm:pt>
    <dgm:pt modelId="{6AAB5F91-8307-407E-B577-BFB6685CA681}" type="pres">
      <dgm:prSet presAssocID="{18DCE9C5-6F75-4B0C-A2F7-23FBF64C2B46}" presName="Name64" presStyleLbl="parChTrans1D2" presStyleIdx="6" presStyleCnt="7"/>
      <dgm:spPr/>
    </dgm:pt>
    <dgm:pt modelId="{74A3FE37-3451-431D-AB09-BEFFC3C949F3}" type="pres">
      <dgm:prSet presAssocID="{458537DD-8F91-41E6-A785-18F247174512}" presName="hierRoot2" presStyleCnt="0">
        <dgm:presLayoutVars>
          <dgm:hierBranch val="init"/>
        </dgm:presLayoutVars>
      </dgm:prSet>
      <dgm:spPr/>
    </dgm:pt>
    <dgm:pt modelId="{6BA5AE6D-B2AD-4FCE-8239-A7ABDFC5236C}" type="pres">
      <dgm:prSet presAssocID="{458537DD-8F91-41E6-A785-18F247174512}" presName="rootComposite" presStyleCnt="0"/>
      <dgm:spPr/>
    </dgm:pt>
    <dgm:pt modelId="{430A5A0B-892B-47FB-B291-54BC08C47EFA}" type="pres">
      <dgm:prSet presAssocID="{458537DD-8F91-41E6-A785-18F247174512}" presName="rootText" presStyleLbl="node2" presStyleIdx="6" presStyleCnt="7">
        <dgm:presLayoutVars>
          <dgm:chPref val="3"/>
        </dgm:presLayoutVars>
      </dgm:prSet>
      <dgm:spPr/>
    </dgm:pt>
    <dgm:pt modelId="{43581F33-5D33-43C5-8638-58C1503E690D}" type="pres">
      <dgm:prSet presAssocID="{458537DD-8F91-41E6-A785-18F247174512}" presName="rootConnector" presStyleLbl="node2" presStyleIdx="6" presStyleCnt="7"/>
      <dgm:spPr/>
    </dgm:pt>
    <dgm:pt modelId="{B0B82423-E310-4ADD-972C-ABC4B6B81B58}" type="pres">
      <dgm:prSet presAssocID="{458537DD-8F91-41E6-A785-18F247174512}" presName="hierChild4" presStyleCnt="0"/>
      <dgm:spPr/>
    </dgm:pt>
    <dgm:pt modelId="{35F04729-DF20-4ADC-A168-7D0D96FFEA9C}" type="pres">
      <dgm:prSet presAssocID="{8E60667D-E568-4B61-AF1F-BD66E3D1E6FC}" presName="Name64" presStyleLbl="parChTrans1D3" presStyleIdx="8" presStyleCnt="9"/>
      <dgm:spPr/>
    </dgm:pt>
    <dgm:pt modelId="{D8688BFA-927D-4293-86DA-DB7F95E8B99A}" type="pres">
      <dgm:prSet presAssocID="{1BE132C8-15C3-42FC-BF84-49631FFC6C24}" presName="hierRoot2" presStyleCnt="0">
        <dgm:presLayoutVars>
          <dgm:hierBranch val="init"/>
        </dgm:presLayoutVars>
      </dgm:prSet>
      <dgm:spPr/>
    </dgm:pt>
    <dgm:pt modelId="{A64BDABA-08A3-45FA-A1A0-EF5B580BCB19}" type="pres">
      <dgm:prSet presAssocID="{1BE132C8-15C3-42FC-BF84-49631FFC6C24}" presName="rootComposite" presStyleCnt="0"/>
      <dgm:spPr/>
    </dgm:pt>
    <dgm:pt modelId="{A9C6F050-ACA1-460E-87DA-CE783E72F587}" type="pres">
      <dgm:prSet presAssocID="{1BE132C8-15C3-42FC-BF84-49631FFC6C24}" presName="rootText" presStyleLbl="node3" presStyleIdx="8" presStyleCnt="9">
        <dgm:presLayoutVars>
          <dgm:chPref val="3"/>
        </dgm:presLayoutVars>
      </dgm:prSet>
      <dgm:spPr/>
    </dgm:pt>
    <dgm:pt modelId="{E9164362-55AC-4A0B-9571-CDF863AABD59}" type="pres">
      <dgm:prSet presAssocID="{1BE132C8-15C3-42FC-BF84-49631FFC6C24}" presName="rootConnector" presStyleLbl="node3" presStyleIdx="8" presStyleCnt="9"/>
      <dgm:spPr/>
    </dgm:pt>
    <dgm:pt modelId="{7CB76797-351E-4441-819F-3A05CDE4A30C}" type="pres">
      <dgm:prSet presAssocID="{1BE132C8-15C3-42FC-BF84-49631FFC6C24}" presName="hierChild4" presStyleCnt="0"/>
      <dgm:spPr/>
    </dgm:pt>
    <dgm:pt modelId="{C419ECF6-96DF-489F-A69E-C1EC95EFE8FD}" type="pres">
      <dgm:prSet presAssocID="{1BE132C8-15C3-42FC-BF84-49631FFC6C24}" presName="hierChild5" presStyleCnt="0"/>
      <dgm:spPr/>
    </dgm:pt>
    <dgm:pt modelId="{AEC406A4-8529-408B-8D6E-FB91FBA68F54}" type="pres">
      <dgm:prSet presAssocID="{458537DD-8F91-41E6-A785-18F247174512}" presName="hierChild5" presStyleCnt="0"/>
      <dgm:spPr/>
    </dgm:pt>
    <dgm:pt modelId="{FB922338-4D56-41CB-BFD6-6AD8BBDEA0A8}" type="pres">
      <dgm:prSet presAssocID="{86282C1F-3A1C-4F77-8AA4-3CB24C725B7B}" presName="hierChild3" presStyleCnt="0"/>
      <dgm:spPr/>
    </dgm:pt>
  </dgm:ptLst>
  <dgm:cxnLst>
    <dgm:cxn modelId="{214AF004-55F7-457D-A10E-BFDD65535726}" type="presOf" srcId="{D8122847-E1B1-45D2-85B7-A6A97092254F}" destId="{61C3BB27-590A-4BAA-8295-92EB494C5C21}" srcOrd="1" destOrd="0" presId="urn:microsoft.com/office/officeart/2009/3/layout/HorizontalOrganizationChart"/>
    <dgm:cxn modelId="{A7536810-246C-4AE9-8187-975F58FB5BF0}" srcId="{48529954-AB2A-4ADC-B93C-A009DAEA4CD3}" destId="{21768F90-4416-4D8F-B18C-365CB190EE12}" srcOrd="0" destOrd="0" parTransId="{A9E26ABB-C5D3-44C3-A328-5041C2CDEF57}" sibTransId="{739F94FC-DE1D-41AA-B282-F1D48765031C}"/>
    <dgm:cxn modelId="{57186813-57A4-4C03-9C2E-6130E61CB88B}" type="presOf" srcId="{0441A2FD-3DAD-433B-B371-DA259DFEE5C7}" destId="{6FADB7A6-25CD-4D00-B751-6B7C530762F9}" srcOrd="0" destOrd="0" presId="urn:microsoft.com/office/officeart/2009/3/layout/HorizontalOrganizationChart"/>
    <dgm:cxn modelId="{909F6015-B5A9-4B39-A7CD-4397AE9F0874}" type="presOf" srcId="{8E60667D-E568-4B61-AF1F-BD66E3D1E6FC}" destId="{35F04729-DF20-4ADC-A168-7D0D96FFEA9C}" srcOrd="0" destOrd="0" presId="urn:microsoft.com/office/officeart/2009/3/layout/HorizontalOrganizationChart"/>
    <dgm:cxn modelId="{2495EC15-D58E-4A22-BB32-4EC838D776B7}" type="presOf" srcId="{48529954-AB2A-4ADC-B93C-A009DAEA4CD3}" destId="{07F7AF8C-81EB-416A-ABAC-56F416261973}" srcOrd="0" destOrd="0" presId="urn:microsoft.com/office/officeart/2009/3/layout/HorizontalOrganizationChart"/>
    <dgm:cxn modelId="{C28EA416-EF1C-4D14-B4E0-BE512F892129}" type="presOf" srcId="{E18D81B1-F29E-4311-864F-B22C2DBCEE68}" destId="{0C9F8E08-AA9C-49C2-B17C-EADFA6E64225}" srcOrd="1" destOrd="0" presId="urn:microsoft.com/office/officeart/2009/3/layout/HorizontalOrganizationChart"/>
    <dgm:cxn modelId="{D1427C1A-BD4C-478A-8ACA-2BDC370CA97F}" type="presOf" srcId="{6D134596-2B8C-4C36-8501-2927AC74D3D0}" destId="{8A75FF1E-3E6C-47F3-AD44-F7E65AFFEC39}" srcOrd="0" destOrd="0" presId="urn:microsoft.com/office/officeart/2009/3/layout/HorizontalOrganizationChart"/>
    <dgm:cxn modelId="{B825B41B-BE41-4732-A3A9-563D91045AF0}" type="presOf" srcId="{0441A2FD-3DAD-433B-B371-DA259DFEE5C7}" destId="{F8C9EBFA-8B2C-45A8-B401-BC8C85B77233}" srcOrd="1" destOrd="0" presId="urn:microsoft.com/office/officeart/2009/3/layout/HorizontalOrganizationChart"/>
    <dgm:cxn modelId="{6F23E61D-82AD-401D-B03E-A046FAA63DEA}" type="presOf" srcId="{0449B364-935B-4F31-9A94-51F069C4A22D}" destId="{D56150BC-89BE-4375-A088-4EE001E594CB}" srcOrd="0" destOrd="0" presId="urn:microsoft.com/office/officeart/2009/3/layout/HorizontalOrganizationChart"/>
    <dgm:cxn modelId="{BE67C121-BB92-4895-9350-221E5C61CAFB}" type="presOf" srcId="{843060CE-5C02-40E7-8F2D-FC9DA987AAFE}" destId="{0B1AAACF-BD8E-439A-BC64-00FAAABFBBC3}" srcOrd="0" destOrd="0" presId="urn:microsoft.com/office/officeart/2009/3/layout/HorizontalOrganizationChart"/>
    <dgm:cxn modelId="{5E4CCC25-5B18-468A-BA2A-9C3DF2027B67}" type="presOf" srcId="{4DDD5ED1-3204-4AFE-86C2-501C004C250F}" destId="{10238292-1D92-4FDC-AF39-B2697D4ADEC2}" srcOrd="0" destOrd="0" presId="urn:microsoft.com/office/officeart/2009/3/layout/HorizontalOrganizationChart"/>
    <dgm:cxn modelId="{F62B3426-BE43-4CB0-AA01-0AB1BA8A3CCD}" type="presOf" srcId="{21768F90-4416-4D8F-B18C-365CB190EE12}" destId="{C1405909-1096-4924-B5AD-D8FEB23D972B}" srcOrd="1" destOrd="0" presId="urn:microsoft.com/office/officeart/2009/3/layout/HorizontalOrganizationChart"/>
    <dgm:cxn modelId="{7043CD26-070F-4572-9594-82F32F13286F}" type="presOf" srcId="{D8122847-E1B1-45D2-85B7-A6A97092254F}" destId="{CD28B3B5-8985-4204-94C3-177ABFBE1817}" srcOrd="0" destOrd="0" presId="urn:microsoft.com/office/officeart/2009/3/layout/HorizontalOrganizationChart"/>
    <dgm:cxn modelId="{7C25D529-DCFB-4D55-8541-CA9BBAAB0105}" type="presOf" srcId="{6D134596-2B8C-4C36-8501-2927AC74D3D0}" destId="{73BD7088-F666-46C5-A7A6-135585C27943}" srcOrd="1" destOrd="0" presId="urn:microsoft.com/office/officeart/2009/3/layout/HorizontalOrganizationChart"/>
    <dgm:cxn modelId="{14C4602E-3056-4F0B-913E-C0051F6AB6D2}" srcId="{6BBD11B0-2E3E-4551-898C-7AFD6D95638D}" destId="{48529954-AB2A-4ADC-B93C-A009DAEA4CD3}" srcOrd="3" destOrd="0" parTransId="{5CFFCB46-0720-4AA0-B039-1C1A76717305}" sibTransId="{57A11C4D-9021-4046-92A5-6A1369866DA4}"/>
    <dgm:cxn modelId="{4FE1B02F-B6B1-48FE-9331-11B9A2F1BC78}" type="presOf" srcId="{C453126F-CFBC-47BB-A7A0-CFF9DE8A7238}" destId="{EB32D3AD-685A-4D3E-B514-A9DBDC928A08}" srcOrd="0" destOrd="0" presId="urn:microsoft.com/office/officeart/2009/3/layout/HorizontalOrganizationChart"/>
    <dgm:cxn modelId="{A2AED734-EE11-40C0-BEA9-4CB6E262F4C2}" type="presOf" srcId="{48529954-AB2A-4ADC-B93C-A009DAEA4CD3}" destId="{0D7FDEF3-A746-4891-BE54-AB135B4D4D4F}" srcOrd="1" destOrd="0" presId="urn:microsoft.com/office/officeart/2009/3/layout/HorizontalOrganizationChart"/>
    <dgm:cxn modelId="{E4F31936-9F21-4470-801A-D3B51933D11D}" type="presOf" srcId="{5ABA5444-BEE2-45F4-8658-14A2157566EF}" destId="{F41B80B4-15EE-4337-9674-8D1FF39C4708}" srcOrd="0" destOrd="0" presId="urn:microsoft.com/office/officeart/2009/3/layout/HorizontalOrganizationChart"/>
    <dgm:cxn modelId="{6A3A1338-BF45-4212-BA0F-9F36E0D3EB2E}" srcId="{D4A38F71-E59B-4494-AFAD-47460D6CE6F2}" destId="{48DF541A-5B34-478D-8975-EF412162E935}" srcOrd="0" destOrd="0" parTransId="{843060CE-5C02-40E7-8F2D-FC9DA987AAFE}" sibTransId="{7EEB541D-D6DA-43CF-9C22-9020A5650DE1}"/>
    <dgm:cxn modelId="{72CB3638-7FE3-40E9-8F9E-C14467D2F202}" srcId="{4DDD5ED1-3204-4AFE-86C2-501C004C250F}" destId="{86282C1F-3A1C-4F77-8AA4-3CB24C725B7B}" srcOrd="1" destOrd="0" parTransId="{7A4FA101-3CAF-4571-8169-9026DF1C0351}" sibTransId="{6EB407AB-BEDC-4BDC-B3A3-D68D55E4F712}"/>
    <dgm:cxn modelId="{954E223B-7B67-4A63-A1F0-99D137F6C7A9}" type="presOf" srcId="{1BE132C8-15C3-42FC-BF84-49631FFC6C24}" destId="{A9C6F050-ACA1-460E-87DA-CE783E72F587}" srcOrd="0" destOrd="0" presId="urn:microsoft.com/office/officeart/2009/3/layout/HorizontalOrganizationChart"/>
    <dgm:cxn modelId="{A880CF5B-85A6-43D1-A711-C2AC1D35E7AF}" srcId="{86282C1F-3A1C-4F77-8AA4-3CB24C725B7B}" destId="{458537DD-8F91-41E6-A785-18F247174512}" srcOrd="0" destOrd="0" parTransId="{18DCE9C5-6F75-4B0C-A2F7-23FBF64C2B46}" sibTransId="{7BDB6BA4-9153-4434-A37B-9B6AB6C0C071}"/>
    <dgm:cxn modelId="{C437D35C-8E5A-4EB4-9186-26A3738A1A49}" type="presOf" srcId="{27895230-C4F7-4C8D-993E-98D65D3FC51B}" destId="{59261383-6472-49CE-86E6-64FBEE26C84C}" srcOrd="0" destOrd="0" presId="urn:microsoft.com/office/officeart/2009/3/layout/HorizontalOrganizationChart"/>
    <dgm:cxn modelId="{2371E742-D7E1-41CF-8A8C-CB1E8A6AA626}" type="presOf" srcId="{D4A38F71-E59B-4494-AFAD-47460D6CE6F2}" destId="{FACF9543-F2BF-45F6-AF0E-32359AC317D5}" srcOrd="0" destOrd="0" presId="urn:microsoft.com/office/officeart/2009/3/layout/HorizontalOrganizationChart"/>
    <dgm:cxn modelId="{BBC1EB42-3799-4F30-A79E-EC15590E0D9A}" srcId="{A32DEE06-C3D4-4E8F-A172-AD65982CB78C}" destId="{4F96BB1F-CF57-48FC-9225-7F9119286BDD}" srcOrd="0" destOrd="0" parTransId="{AE568EEA-66D1-4E9C-BFB4-824A647EDB60}" sibTransId="{E666B5FF-5A6E-4E52-9930-ED328972F1A1}"/>
    <dgm:cxn modelId="{5B780B48-367F-4E11-81DB-CC6A90CBCDE6}" srcId="{6BBD11B0-2E3E-4551-898C-7AFD6D95638D}" destId="{D8122847-E1B1-45D2-85B7-A6A97092254F}" srcOrd="0" destOrd="0" parTransId="{CDE04EB1-93A8-4D98-A36B-4686CE6020FF}" sibTransId="{3C66BD9A-644C-4FDC-8EA9-9AACDC8ECFE4}"/>
    <dgm:cxn modelId="{FCEC6768-683B-4EC4-827C-4C1B7B088ACF}" type="presOf" srcId="{AE568EEA-66D1-4E9C-BFB4-824A647EDB60}" destId="{4D043DDD-20F3-4AF2-9C72-567895BFBC0D}" srcOrd="0" destOrd="0" presId="urn:microsoft.com/office/officeart/2009/3/layout/HorizontalOrganizationChart"/>
    <dgm:cxn modelId="{BFD56D68-1103-4FCC-93F6-33270AE2B91C}" type="presOf" srcId="{18DCE9C5-6F75-4B0C-A2F7-23FBF64C2B46}" destId="{6AAB5F91-8307-407E-B577-BFB6685CA681}" srcOrd="0" destOrd="0" presId="urn:microsoft.com/office/officeart/2009/3/layout/HorizontalOrganizationChart"/>
    <dgm:cxn modelId="{92761069-29B4-4EF5-B37E-44C3A7928C6E}" srcId="{C453126F-CFBC-47BB-A7A0-CFF9DE8A7238}" destId="{0441A2FD-3DAD-433B-B371-DA259DFEE5C7}" srcOrd="1" destOrd="0" parTransId="{F2EF2CE0-8C35-4CCD-B10A-6315139823AA}" sibTransId="{3659EBD4-BECD-484C-AE10-15F35024FF8F}"/>
    <dgm:cxn modelId="{1FA4304C-BA64-420E-8F92-A8FF15FDD256}" type="presOf" srcId="{6BBD11B0-2E3E-4551-898C-7AFD6D95638D}" destId="{383AFD51-D895-446A-BFEA-EFCA2C4A451B}" srcOrd="0" destOrd="0" presId="urn:microsoft.com/office/officeart/2009/3/layout/HorizontalOrganizationChart"/>
    <dgm:cxn modelId="{21093D4E-1F9A-48F2-A4ED-DFC9AC2580B6}" type="presOf" srcId="{4F96BB1F-CF57-48FC-9225-7F9119286BDD}" destId="{2AD6B344-5DFF-413F-8DA8-059666D8F0A1}" srcOrd="0" destOrd="0" presId="urn:microsoft.com/office/officeart/2009/3/layout/HorizontalOrganizationChart"/>
    <dgm:cxn modelId="{C7C50E6F-3BDE-4099-98C2-2F89C7379A1D}" type="presOf" srcId="{96238BD4-343E-4B75-B18F-210A73172639}" destId="{6805B41A-15F3-487D-A276-7FFF8766437D}" srcOrd="0" destOrd="0" presId="urn:microsoft.com/office/officeart/2009/3/layout/HorizontalOrganizationChart"/>
    <dgm:cxn modelId="{A31F7E70-A24A-4A04-85C8-F7B83BA8D2A0}" type="presOf" srcId="{4F96BB1F-CF57-48FC-9225-7F9119286BDD}" destId="{14FB5D51-A520-4750-A645-2C9C146771F7}" srcOrd="1" destOrd="0" presId="urn:microsoft.com/office/officeart/2009/3/layout/HorizontalOrganizationChart"/>
    <dgm:cxn modelId="{55D74872-0173-4195-AC86-43AB21480612}" type="presOf" srcId="{CDE04EB1-93A8-4D98-A36B-4686CE6020FF}" destId="{28938333-4AB3-4A34-ABCA-4593AB41AD99}" srcOrd="0" destOrd="0" presId="urn:microsoft.com/office/officeart/2009/3/layout/HorizontalOrganizationChart"/>
    <dgm:cxn modelId="{2F58B553-7D59-4787-8CF9-53724F6344D0}" type="presOf" srcId="{458537DD-8F91-41E6-A785-18F247174512}" destId="{43581F33-5D33-43C5-8638-58C1503E690D}" srcOrd="1" destOrd="0" presId="urn:microsoft.com/office/officeart/2009/3/layout/HorizontalOrganizationChart"/>
    <dgm:cxn modelId="{41E03354-39FC-4B8F-8617-C7FBDFB86BA6}" type="presOf" srcId="{E18D81B1-F29E-4311-864F-B22C2DBCEE68}" destId="{24483638-A805-4A11-AA0C-5DA58173D8EF}" srcOrd="0" destOrd="0" presId="urn:microsoft.com/office/officeart/2009/3/layout/HorizontalOrganizationChart"/>
    <dgm:cxn modelId="{C4929776-5563-4B68-8FA5-DC5BFB329744}" type="presOf" srcId="{3EDC5038-510B-47BB-A4AB-5EC97CB855B7}" destId="{05817DC9-A32F-492D-987B-96E8DE5DE4FD}" srcOrd="0" destOrd="0" presId="urn:microsoft.com/office/officeart/2009/3/layout/HorizontalOrganizationChart"/>
    <dgm:cxn modelId="{14D63277-67F8-4C83-8FD7-F4E48475D7C0}" type="presOf" srcId="{E7E2C609-0796-4E6D-B657-5E2DE46C06E9}" destId="{4EB37130-A2E6-4507-B531-F531D82DB333}" srcOrd="0" destOrd="0" presId="urn:microsoft.com/office/officeart/2009/3/layout/HorizontalOrganizationChart"/>
    <dgm:cxn modelId="{AA1F1D58-0DF0-4736-A797-5EFF70D46D3B}" srcId="{6BBD11B0-2E3E-4551-898C-7AFD6D95638D}" destId="{A32DEE06-C3D4-4E8F-A172-AD65982CB78C}" srcOrd="2" destOrd="0" parTransId="{39F7CCE1-A3FA-4D92-9889-D6419095ACCA}" sibTransId="{C5A0468F-FDEE-4DAC-BFAC-C0C844117720}"/>
    <dgm:cxn modelId="{6EB75479-B6BE-47C8-9658-CBFB820E71A5}" type="presOf" srcId="{A32DEE06-C3D4-4E8F-A172-AD65982CB78C}" destId="{90B31690-C6EA-4080-A648-EC5F0BA39CFF}" srcOrd="0" destOrd="0" presId="urn:microsoft.com/office/officeart/2009/3/layout/HorizontalOrganizationChart"/>
    <dgm:cxn modelId="{7DE28F59-FF5B-4EB7-805E-8BDA860AE6C8}" type="presOf" srcId="{39F7CCE1-A3FA-4D92-9889-D6419095ACCA}" destId="{84794454-8E88-4E88-B362-35FFA40A1121}" srcOrd="0" destOrd="0" presId="urn:microsoft.com/office/officeart/2009/3/layout/HorizontalOrganizationChart"/>
    <dgm:cxn modelId="{CD78375A-BD60-4056-852F-5FBA7CF6A96F}" type="presOf" srcId="{F2EF2CE0-8C35-4CCD-B10A-6315139823AA}" destId="{B4B0B3D6-7EDA-4DDC-9FDD-A7461EBD5A1A}" srcOrd="0" destOrd="0" presId="urn:microsoft.com/office/officeart/2009/3/layout/HorizontalOrganizationChart"/>
    <dgm:cxn modelId="{3C52827A-2E72-48EB-A977-1FC36E244DC6}" type="presOf" srcId="{48DF541A-5B34-478D-8975-EF412162E935}" destId="{1BCBCCED-B3D2-4266-9EC1-8C07730AD239}" srcOrd="1" destOrd="0" presId="urn:microsoft.com/office/officeart/2009/3/layout/HorizontalOrganizationChart"/>
    <dgm:cxn modelId="{F7B4257D-14D1-49E5-87E9-89E2186EE404}" type="presOf" srcId="{86282C1F-3A1C-4F77-8AA4-3CB24C725B7B}" destId="{8EA4394E-4A0D-4466-8A51-825B15537157}" srcOrd="1" destOrd="0" presId="urn:microsoft.com/office/officeart/2009/3/layout/HorizontalOrganizationChart"/>
    <dgm:cxn modelId="{7C080A7F-E488-477D-80C9-310588CEC3D0}" type="presOf" srcId="{4EAD92FE-3388-4933-87C7-C73C912FADE2}" destId="{97D437D2-8AB6-46CF-8969-E099D7D31567}" srcOrd="0" destOrd="0" presId="urn:microsoft.com/office/officeart/2009/3/layout/HorizontalOrganizationChart"/>
    <dgm:cxn modelId="{2DA60D80-5764-43D9-A739-5ECBA511193D}" srcId="{D8122847-E1B1-45D2-85B7-A6A97092254F}" destId="{45B7D07C-374B-4DEA-BE14-F2FFADC0681D}" srcOrd="0" destOrd="0" parTransId="{27895230-C4F7-4C8D-993E-98D65D3FC51B}" sibTransId="{77000E02-0659-44E6-85FF-4F42D51674DB}"/>
    <dgm:cxn modelId="{13E91287-2B26-48DC-806F-72C15D8C02C1}" type="presOf" srcId="{45B7D07C-374B-4DEA-BE14-F2FFADC0681D}" destId="{830DE4B0-8BEC-4C43-9819-E70E4E50DC78}" srcOrd="0" destOrd="0" presId="urn:microsoft.com/office/officeart/2009/3/layout/HorizontalOrganizationChart"/>
    <dgm:cxn modelId="{1CC60B91-0A65-48D1-BEF5-3C3E6BC8A9B3}" srcId="{48529954-AB2A-4ADC-B93C-A009DAEA4CD3}" destId="{E18D81B1-F29E-4311-864F-B22C2DBCEE68}" srcOrd="1" destOrd="0" parTransId="{3EDC5038-510B-47BB-A4AB-5EC97CB855B7}" sibTransId="{5E4F837D-40CE-4B85-96AC-838BAD242933}"/>
    <dgm:cxn modelId="{542AACA8-51C9-4167-8656-C6B2C1225024}" type="presOf" srcId="{86282C1F-3A1C-4F77-8AA4-3CB24C725B7B}" destId="{B0F3729D-CB3F-474D-9C57-0D4ECE967A6F}" srcOrd="0" destOrd="0" presId="urn:microsoft.com/office/officeart/2009/3/layout/HorizontalOrganizationChart"/>
    <dgm:cxn modelId="{5268F3A8-9700-409F-9235-0D6E94876013}" srcId="{C453126F-CFBC-47BB-A7A0-CFF9DE8A7238}" destId="{6D134596-2B8C-4C36-8501-2927AC74D3D0}" srcOrd="0" destOrd="0" parTransId="{403F8871-8423-4427-AF50-D043D1732561}" sibTransId="{B5F069FA-F6A3-4BC0-9002-40CF5AE5336C}"/>
    <dgm:cxn modelId="{14929BA9-063C-42FD-8CD1-E48E1B278B49}" srcId="{4EAD92FE-3388-4933-87C7-C73C912FADE2}" destId="{96238BD4-343E-4B75-B18F-210A73172639}" srcOrd="0" destOrd="0" parTransId="{5ABA5444-BEE2-45F4-8658-14A2157566EF}" sibTransId="{D148AD3E-A890-47CC-BA84-D85944555E4D}"/>
    <dgm:cxn modelId="{E68506AE-BCD5-460D-99F1-02A9B5C36B4A}" type="presOf" srcId="{A32DEE06-C3D4-4E8F-A172-AD65982CB78C}" destId="{A685F826-C135-494D-B6B7-A1D82F8A6C29}" srcOrd="1" destOrd="0" presId="urn:microsoft.com/office/officeart/2009/3/layout/HorizontalOrganizationChart"/>
    <dgm:cxn modelId="{62485FB1-AF07-4699-8603-F00B81239384}" type="presOf" srcId="{1BE132C8-15C3-42FC-BF84-49631FFC6C24}" destId="{E9164362-55AC-4A0B-9571-CDF863AABD59}" srcOrd="1" destOrd="0" presId="urn:microsoft.com/office/officeart/2009/3/layout/HorizontalOrganizationChart"/>
    <dgm:cxn modelId="{DE6A7DB2-F52B-4773-81BE-3AF24DD8AEF7}" srcId="{458537DD-8F91-41E6-A785-18F247174512}" destId="{1BE132C8-15C3-42FC-BF84-49631FFC6C24}" srcOrd="0" destOrd="0" parTransId="{8E60667D-E568-4B61-AF1F-BD66E3D1E6FC}" sibTransId="{F6918C9B-9235-4DEE-BC53-E23FF2C61B10}"/>
    <dgm:cxn modelId="{4E1596BB-893D-49BB-8701-C51A393FD7F6}" type="presOf" srcId="{48DF541A-5B34-478D-8975-EF412162E935}" destId="{E200BC2A-BA02-47E3-AB53-671475497B23}" srcOrd="0" destOrd="0" presId="urn:microsoft.com/office/officeart/2009/3/layout/HorizontalOrganizationChart"/>
    <dgm:cxn modelId="{DBC237BE-6E3F-4F84-A188-07F476C99DDB}" type="presOf" srcId="{C453126F-CFBC-47BB-A7A0-CFF9DE8A7238}" destId="{5E5C4FD4-B6F0-454F-BD13-8B0044DB8F9B}" srcOrd="1" destOrd="0" presId="urn:microsoft.com/office/officeart/2009/3/layout/HorizontalOrganizationChart"/>
    <dgm:cxn modelId="{CF2FFDBE-4787-4906-9918-DF2AF5CB73E8}" type="presOf" srcId="{21768F90-4416-4D8F-B18C-365CB190EE12}" destId="{99D58075-2BD8-41FD-AF91-046CB0A97707}" srcOrd="0" destOrd="0" presId="urn:microsoft.com/office/officeart/2009/3/layout/HorizontalOrganizationChart"/>
    <dgm:cxn modelId="{0DAED2C6-9478-4955-95BC-FF0140D71DE1}" type="presOf" srcId="{458537DD-8F91-41E6-A785-18F247174512}" destId="{430A5A0B-892B-47FB-B291-54BC08C47EFA}" srcOrd="0" destOrd="0" presId="urn:microsoft.com/office/officeart/2009/3/layout/HorizontalOrganizationChart"/>
    <dgm:cxn modelId="{EF46BBC7-21E8-4A0B-AE35-D5C448E73FDE}" srcId="{6BBD11B0-2E3E-4551-898C-7AFD6D95638D}" destId="{D4A38F71-E59B-4494-AFAD-47460D6CE6F2}" srcOrd="5" destOrd="0" parTransId="{E7E2C609-0796-4E6D-B657-5E2DE46C06E9}" sibTransId="{9FFC906B-B6C4-491D-95B6-0ADE1B7C1C99}"/>
    <dgm:cxn modelId="{E01EE0C8-E05B-429B-B3EE-BCFAD3975038}" type="presOf" srcId="{94CAF1CF-BB46-40A0-BFD3-428F57AAAB5E}" destId="{7F202B26-6338-49DB-A967-0C87DD76AA2A}" srcOrd="0" destOrd="0" presId="urn:microsoft.com/office/officeart/2009/3/layout/HorizontalOrganizationChart"/>
    <dgm:cxn modelId="{68FD65CB-5E23-46B5-B76F-587A3FE84B38}" srcId="{4DDD5ED1-3204-4AFE-86C2-501C004C250F}" destId="{6BBD11B0-2E3E-4551-898C-7AFD6D95638D}" srcOrd="0" destOrd="0" parTransId="{0D395D8D-8E5E-4292-ABEE-04F5A534D593}" sibTransId="{2CEB136E-3157-41F7-BB3E-97F72BA2F223}"/>
    <dgm:cxn modelId="{D3E2E9D0-434E-414F-AACA-F4C96A17D18F}" type="presOf" srcId="{4EAD92FE-3388-4933-87C7-C73C912FADE2}" destId="{48CA53F1-9748-4E3E-A362-C69A7466D722}" srcOrd="1" destOrd="0" presId="urn:microsoft.com/office/officeart/2009/3/layout/HorizontalOrganizationChart"/>
    <dgm:cxn modelId="{296C4AD5-E58F-44BD-B64D-B80942763416}" type="presOf" srcId="{D4A38F71-E59B-4494-AFAD-47460D6CE6F2}" destId="{267CF691-577F-4E52-A67D-037AB13811D2}" srcOrd="1" destOrd="0" presId="urn:microsoft.com/office/officeart/2009/3/layout/HorizontalOrganizationChart"/>
    <dgm:cxn modelId="{52AB45D8-24B2-4692-8714-71182D46DC02}" type="presOf" srcId="{6BBD11B0-2E3E-4551-898C-7AFD6D95638D}" destId="{CFED09CE-7786-4450-899B-FB22CB81C0E9}" srcOrd="1" destOrd="0" presId="urn:microsoft.com/office/officeart/2009/3/layout/HorizontalOrganizationChart"/>
    <dgm:cxn modelId="{F67AEAE0-34C5-467F-BDFD-56CED40AE99D}" srcId="{6BBD11B0-2E3E-4551-898C-7AFD6D95638D}" destId="{C453126F-CFBC-47BB-A7A0-CFF9DE8A7238}" srcOrd="1" destOrd="0" parTransId="{94CAF1CF-BB46-40A0-BFD3-428F57AAAB5E}" sibTransId="{BA213C0A-6813-43D2-98FF-A6AF323DBB87}"/>
    <dgm:cxn modelId="{0E6B33E2-E0E8-4AD4-8D3E-CD2A283773F6}" type="presOf" srcId="{5CFFCB46-0720-4AA0-B039-1C1A76717305}" destId="{3DC458AC-AE72-4F49-989D-52FC96C12E02}" srcOrd="0" destOrd="0" presId="urn:microsoft.com/office/officeart/2009/3/layout/HorizontalOrganizationChart"/>
    <dgm:cxn modelId="{7404A7E5-9BB2-47F8-B662-39583ED6671D}" srcId="{6BBD11B0-2E3E-4551-898C-7AFD6D95638D}" destId="{4EAD92FE-3388-4933-87C7-C73C912FADE2}" srcOrd="4" destOrd="0" parTransId="{0449B364-935B-4F31-9A94-51F069C4A22D}" sibTransId="{B30907D9-9081-4235-9187-376D7710A93C}"/>
    <dgm:cxn modelId="{A30EE7E8-7F3A-4208-999E-CBE8F2EEE6B0}" type="presOf" srcId="{403F8871-8423-4427-AF50-D043D1732561}" destId="{853C4DD0-A55D-485A-9135-DFDC4E81D7D6}" srcOrd="0" destOrd="0" presId="urn:microsoft.com/office/officeart/2009/3/layout/HorizontalOrganizationChart"/>
    <dgm:cxn modelId="{6E53E8F7-8F14-4718-9FF7-D8578B55252F}" type="presOf" srcId="{A9E26ABB-C5D3-44C3-A328-5041C2CDEF57}" destId="{9454BCF4-5BCB-4518-8A0B-80B1D3FB7733}" srcOrd="0" destOrd="0" presId="urn:microsoft.com/office/officeart/2009/3/layout/HorizontalOrganizationChart"/>
    <dgm:cxn modelId="{7A88B2FC-B83B-4D0B-AFF7-C18623DEB01F}" type="presOf" srcId="{96238BD4-343E-4B75-B18F-210A73172639}" destId="{9A008E69-A542-4D3A-A191-D34EF9555E48}" srcOrd="1" destOrd="0" presId="urn:microsoft.com/office/officeart/2009/3/layout/HorizontalOrganizationChart"/>
    <dgm:cxn modelId="{0432FFFF-B9B5-4DED-90E4-84E9E39F4C05}" type="presOf" srcId="{45B7D07C-374B-4DEA-BE14-F2FFADC0681D}" destId="{F41046E7-1F97-4598-86DA-DB6840970B00}" srcOrd="1" destOrd="0" presId="urn:microsoft.com/office/officeart/2009/3/layout/HorizontalOrganizationChart"/>
    <dgm:cxn modelId="{25DABAFE-B213-4FA0-B459-21D0CA2398CB}" type="presParOf" srcId="{10238292-1D92-4FDC-AF39-B2697D4ADEC2}" destId="{F3F97D50-2B66-4B0A-8CD8-1C066E307227}" srcOrd="0" destOrd="0" presId="urn:microsoft.com/office/officeart/2009/3/layout/HorizontalOrganizationChart"/>
    <dgm:cxn modelId="{C26EDF26-D808-4671-9F84-661D82AC579F}" type="presParOf" srcId="{F3F97D50-2B66-4B0A-8CD8-1C066E307227}" destId="{0DCA11FE-FCC5-4C0B-AFAF-A6AC74367301}" srcOrd="0" destOrd="0" presId="urn:microsoft.com/office/officeart/2009/3/layout/HorizontalOrganizationChart"/>
    <dgm:cxn modelId="{8252DEFF-7B65-4C3C-BEC3-7444F6B5A9B8}" type="presParOf" srcId="{0DCA11FE-FCC5-4C0B-AFAF-A6AC74367301}" destId="{383AFD51-D895-446A-BFEA-EFCA2C4A451B}" srcOrd="0" destOrd="0" presId="urn:microsoft.com/office/officeart/2009/3/layout/HorizontalOrganizationChart"/>
    <dgm:cxn modelId="{EFEB6CBC-B9C5-435E-9711-0CF71A6B9A5D}" type="presParOf" srcId="{0DCA11FE-FCC5-4C0B-AFAF-A6AC74367301}" destId="{CFED09CE-7786-4450-899B-FB22CB81C0E9}" srcOrd="1" destOrd="0" presId="urn:microsoft.com/office/officeart/2009/3/layout/HorizontalOrganizationChart"/>
    <dgm:cxn modelId="{FFD6823D-7EE6-49A4-84C7-A579BD128BA2}" type="presParOf" srcId="{F3F97D50-2B66-4B0A-8CD8-1C066E307227}" destId="{06DA3669-6D66-4FB1-AF6A-F3CE6A028F2F}" srcOrd="1" destOrd="0" presId="urn:microsoft.com/office/officeart/2009/3/layout/HorizontalOrganizationChart"/>
    <dgm:cxn modelId="{D1BC9D96-6A51-4F40-A6D8-3B2AE1A47300}" type="presParOf" srcId="{06DA3669-6D66-4FB1-AF6A-F3CE6A028F2F}" destId="{28938333-4AB3-4A34-ABCA-4593AB41AD99}" srcOrd="0" destOrd="0" presId="urn:microsoft.com/office/officeart/2009/3/layout/HorizontalOrganizationChart"/>
    <dgm:cxn modelId="{7EE0341A-40A6-433B-AC1D-63D6EC936FBE}" type="presParOf" srcId="{06DA3669-6D66-4FB1-AF6A-F3CE6A028F2F}" destId="{FDF42652-D485-4031-92BA-A6EF364BB4F6}" srcOrd="1" destOrd="0" presId="urn:microsoft.com/office/officeart/2009/3/layout/HorizontalOrganizationChart"/>
    <dgm:cxn modelId="{58ED20FF-2CA0-4830-BFF5-F17DE1F51EFB}" type="presParOf" srcId="{FDF42652-D485-4031-92BA-A6EF364BB4F6}" destId="{5C3135C4-8871-43B7-B136-8DF71F52D012}" srcOrd="0" destOrd="0" presId="urn:microsoft.com/office/officeart/2009/3/layout/HorizontalOrganizationChart"/>
    <dgm:cxn modelId="{535C7070-FB28-450E-9A54-C3BCB34CD84C}" type="presParOf" srcId="{5C3135C4-8871-43B7-B136-8DF71F52D012}" destId="{CD28B3B5-8985-4204-94C3-177ABFBE1817}" srcOrd="0" destOrd="0" presId="urn:microsoft.com/office/officeart/2009/3/layout/HorizontalOrganizationChart"/>
    <dgm:cxn modelId="{89B1F095-B2C4-47DA-9283-1C0F67BD7094}" type="presParOf" srcId="{5C3135C4-8871-43B7-B136-8DF71F52D012}" destId="{61C3BB27-590A-4BAA-8295-92EB494C5C21}" srcOrd="1" destOrd="0" presId="urn:microsoft.com/office/officeart/2009/3/layout/HorizontalOrganizationChart"/>
    <dgm:cxn modelId="{A9E8346E-D32B-490D-B1D2-85EB050E0645}" type="presParOf" srcId="{FDF42652-D485-4031-92BA-A6EF364BB4F6}" destId="{74E38158-6EB4-4C55-AF54-B838EEB08EB5}" srcOrd="1" destOrd="0" presId="urn:microsoft.com/office/officeart/2009/3/layout/HorizontalOrganizationChart"/>
    <dgm:cxn modelId="{324FB7F6-8978-4653-AD3C-183092A15AD9}" type="presParOf" srcId="{74E38158-6EB4-4C55-AF54-B838EEB08EB5}" destId="{59261383-6472-49CE-86E6-64FBEE26C84C}" srcOrd="0" destOrd="0" presId="urn:microsoft.com/office/officeart/2009/3/layout/HorizontalOrganizationChart"/>
    <dgm:cxn modelId="{47D4970A-35DA-42DD-898B-621E21666D3F}" type="presParOf" srcId="{74E38158-6EB4-4C55-AF54-B838EEB08EB5}" destId="{450CF541-0346-42D4-81C7-6D80CFA92490}" srcOrd="1" destOrd="0" presId="urn:microsoft.com/office/officeart/2009/3/layout/HorizontalOrganizationChart"/>
    <dgm:cxn modelId="{B85E103D-4891-4D33-9BB3-610DD12531E7}" type="presParOf" srcId="{450CF541-0346-42D4-81C7-6D80CFA92490}" destId="{98A80D67-F459-4FA6-8EAB-DC329A8454A8}" srcOrd="0" destOrd="0" presId="urn:microsoft.com/office/officeart/2009/3/layout/HorizontalOrganizationChart"/>
    <dgm:cxn modelId="{5914FCEA-EAA5-4610-B683-EDEC2BAF9B00}" type="presParOf" srcId="{98A80D67-F459-4FA6-8EAB-DC329A8454A8}" destId="{830DE4B0-8BEC-4C43-9819-E70E4E50DC78}" srcOrd="0" destOrd="0" presId="urn:microsoft.com/office/officeart/2009/3/layout/HorizontalOrganizationChart"/>
    <dgm:cxn modelId="{33DAD10B-EAF1-4943-8B48-BEE5059DE326}" type="presParOf" srcId="{98A80D67-F459-4FA6-8EAB-DC329A8454A8}" destId="{F41046E7-1F97-4598-86DA-DB6840970B00}" srcOrd="1" destOrd="0" presId="urn:microsoft.com/office/officeart/2009/3/layout/HorizontalOrganizationChart"/>
    <dgm:cxn modelId="{382FC99F-F099-4A1B-8685-4FC9D7F65866}" type="presParOf" srcId="{450CF541-0346-42D4-81C7-6D80CFA92490}" destId="{44A4195B-3AB0-4DD5-9380-794F3E706F1B}" srcOrd="1" destOrd="0" presId="urn:microsoft.com/office/officeart/2009/3/layout/HorizontalOrganizationChart"/>
    <dgm:cxn modelId="{70F5E04A-F6F8-42A8-BC7C-5B9D9C9550C1}" type="presParOf" srcId="{450CF541-0346-42D4-81C7-6D80CFA92490}" destId="{A0765587-16BE-462C-9B51-34A3104EE236}" srcOrd="2" destOrd="0" presId="urn:microsoft.com/office/officeart/2009/3/layout/HorizontalOrganizationChart"/>
    <dgm:cxn modelId="{A3B73AF9-271D-455C-809D-300D898C423A}" type="presParOf" srcId="{FDF42652-D485-4031-92BA-A6EF364BB4F6}" destId="{8364D0EB-18C9-4F89-87D3-8139A80F8F13}" srcOrd="2" destOrd="0" presId="urn:microsoft.com/office/officeart/2009/3/layout/HorizontalOrganizationChart"/>
    <dgm:cxn modelId="{3B49AE86-8C96-43BE-A3E5-813311BE2AAC}" type="presParOf" srcId="{06DA3669-6D66-4FB1-AF6A-F3CE6A028F2F}" destId="{7F202B26-6338-49DB-A967-0C87DD76AA2A}" srcOrd="2" destOrd="0" presId="urn:microsoft.com/office/officeart/2009/3/layout/HorizontalOrganizationChart"/>
    <dgm:cxn modelId="{A7E8D7A7-D184-42A9-B23D-65A49B503E89}" type="presParOf" srcId="{06DA3669-6D66-4FB1-AF6A-F3CE6A028F2F}" destId="{EC4EC9A1-C7A0-4D3E-BD13-CFE26F7830EF}" srcOrd="3" destOrd="0" presId="urn:microsoft.com/office/officeart/2009/3/layout/HorizontalOrganizationChart"/>
    <dgm:cxn modelId="{E41A8402-203C-4802-89FC-4EE370FF994A}" type="presParOf" srcId="{EC4EC9A1-C7A0-4D3E-BD13-CFE26F7830EF}" destId="{F1E9A86D-8BFE-4250-A187-29B269D0F866}" srcOrd="0" destOrd="0" presId="urn:microsoft.com/office/officeart/2009/3/layout/HorizontalOrganizationChart"/>
    <dgm:cxn modelId="{BA0A57CD-0C08-4803-9F56-3280088A5D64}" type="presParOf" srcId="{F1E9A86D-8BFE-4250-A187-29B269D0F866}" destId="{EB32D3AD-685A-4D3E-B514-A9DBDC928A08}" srcOrd="0" destOrd="0" presId="urn:microsoft.com/office/officeart/2009/3/layout/HorizontalOrganizationChart"/>
    <dgm:cxn modelId="{AD1C9A69-682C-4169-9D77-2E9AF8E94DC3}" type="presParOf" srcId="{F1E9A86D-8BFE-4250-A187-29B269D0F866}" destId="{5E5C4FD4-B6F0-454F-BD13-8B0044DB8F9B}" srcOrd="1" destOrd="0" presId="urn:microsoft.com/office/officeart/2009/3/layout/HorizontalOrganizationChart"/>
    <dgm:cxn modelId="{9991EBBE-7156-466E-923E-A53AD15BB093}" type="presParOf" srcId="{EC4EC9A1-C7A0-4D3E-BD13-CFE26F7830EF}" destId="{5C8D1F71-4AA7-488C-B6F7-3F4293C196FC}" srcOrd="1" destOrd="0" presId="urn:microsoft.com/office/officeart/2009/3/layout/HorizontalOrganizationChart"/>
    <dgm:cxn modelId="{62F7CEA6-F3BD-4C73-AB25-6C068FBDAB0D}" type="presParOf" srcId="{5C8D1F71-4AA7-488C-B6F7-3F4293C196FC}" destId="{853C4DD0-A55D-485A-9135-DFDC4E81D7D6}" srcOrd="0" destOrd="0" presId="urn:microsoft.com/office/officeart/2009/3/layout/HorizontalOrganizationChart"/>
    <dgm:cxn modelId="{C56A32EA-9F6F-4585-AA5C-0E90F7766E2A}" type="presParOf" srcId="{5C8D1F71-4AA7-488C-B6F7-3F4293C196FC}" destId="{D07AD748-D7DC-4B85-8A69-70722BEB6943}" srcOrd="1" destOrd="0" presId="urn:microsoft.com/office/officeart/2009/3/layout/HorizontalOrganizationChart"/>
    <dgm:cxn modelId="{F1D8D3E7-320B-423E-A9E9-55B1B4609277}" type="presParOf" srcId="{D07AD748-D7DC-4B85-8A69-70722BEB6943}" destId="{54F0EED4-C6BE-45EF-A273-C46BE5A756E8}" srcOrd="0" destOrd="0" presId="urn:microsoft.com/office/officeart/2009/3/layout/HorizontalOrganizationChart"/>
    <dgm:cxn modelId="{9B6D8EA0-00CD-4F17-8BD0-D513379E3CCA}" type="presParOf" srcId="{54F0EED4-C6BE-45EF-A273-C46BE5A756E8}" destId="{8A75FF1E-3E6C-47F3-AD44-F7E65AFFEC39}" srcOrd="0" destOrd="0" presId="urn:microsoft.com/office/officeart/2009/3/layout/HorizontalOrganizationChart"/>
    <dgm:cxn modelId="{67BDA1D9-B9D0-4F55-8A9C-7A2EE125CE84}" type="presParOf" srcId="{54F0EED4-C6BE-45EF-A273-C46BE5A756E8}" destId="{73BD7088-F666-46C5-A7A6-135585C27943}" srcOrd="1" destOrd="0" presId="urn:microsoft.com/office/officeart/2009/3/layout/HorizontalOrganizationChart"/>
    <dgm:cxn modelId="{D9566B72-4398-4312-94FE-16268F13F541}" type="presParOf" srcId="{D07AD748-D7DC-4B85-8A69-70722BEB6943}" destId="{49AF0505-A273-4DBB-BDC4-91C570671C3C}" srcOrd="1" destOrd="0" presId="urn:microsoft.com/office/officeart/2009/3/layout/HorizontalOrganizationChart"/>
    <dgm:cxn modelId="{21C3A028-9D16-4472-B78B-9AF7084ADA8D}" type="presParOf" srcId="{D07AD748-D7DC-4B85-8A69-70722BEB6943}" destId="{32C999A2-7A29-477C-A649-608F2367E249}" srcOrd="2" destOrd="0" presId="urn:microsoft.com/office/officeart/2009/3/layout/HorizontalOrganizationChart"/>
    <dgm:cxn modelId="{36794D38-4ACD-4F23-8104-7AF5BB45DA0D}" type="presParOf" srcId="{5C8D1F71-4AA7-488C-B6F7-3F4293C196FC}" destId="{B4B0B3D6-7EDA-4DDC-9FDD-A7461EBD5A1A}" srcOrd="2" destOrd="0" presId="urn:microsoft.com/office/officeart/2009/3/layout/HorizontalOrganizationChart"/>
    <dgm:cxn modelId="{680C0D61-E587-4177-BCCB-28CE90E83047}" type="presParOf" srcId="{5C8D1F71-4AA7-488C-B6F7-3F4293C196FC}" destId="{F1B93CD1-1CFC-4ABD-B67B-C10C2630F895}" srcOrd="3" destOrd="0" presId="urn:microsoft.com/office/officeart/2009/3/layout/HorizontalOrganizationChart"/>
    <dgm:cxn modelId="{B28E9F59-096E-4D60-B7AF-04A767B006B8}" type="presParOf" srcId="{F1B93CD1-1CFC-4ABD-B67B-C10C2630F895}" destId="{728CEBF8-5AEC-4028-AC1D-1D4602321004}" srcOrd="0" destOrd="0" presId="urn:microsoft.com/office/officeart/2009/3/layout/HorizontalOrganizationChart"/>
    <dgm:cxn modelId="{92B0412A-B939-4C30-8DC6-9C030565247B}" type="presParOf" srcId="{728CEBF8-5AEC-4028-AC1D-1D4602321004}" destId="{6FADB7A6-25CD-4D00-B751-6B7C530762F9}" srcOrd="0" destOrd="0" presId="urn:microsoft.com/office/officeart/2009/3/layout/HorizontalOrganizationChart"/>
    <dgm:cxn modelId="{31B241A0-9844-4126-930A-03E46173EAFE}" type="presParOf" srcId="{728CEBF8-5AEC-4028-AC1D-1D4602321004}" destId="{F8C9EBFA-8B2C-45A8-B401-BC8C85B77233}" srcOrd="1" destOrd="0" presId="urn:microsoft.com/office/officeart/2009/3/layout/HorizontalOrganizationChart"/>
    <dgm:cxn modelId="{72338333-04AA-423B-9136-1012DB72EF41}" type="presParOf" srcId="{F1B93CD1-1CFC-4ABD-B67B-C10C2630F895}" destId="{DDF6154C-9BAC-4C89-9ED1-C98AD8AA1C29}" srcOrd="1" destOrd="0" presId="urn:microsoft.com/office/officeart/2009/3/layout/HorizontalOrganizationChart"/>
    <dgm:cxn modelId="{C481F26B-36C3-4612-B338-426D9FDB1CBD}" type="presParOf" srcId="{F1B93CD1-1CFC-4ABD-B67B-C10C2630F895}" destId="{ED45CC61-E7D8-4CEC-B337-9B21B600D997}" srcOrd="2" destOrd="0" presId="urn:microsoft.com/office/officeart/2009/3/layout/HorizontalOrganizationChart"/>
    <dgm:cxn modelId="{C6BD8800-1009-4AEA-8937-4A1AACFE32EB}" type="presParOf" srcId="{EC4EC9A1-C7A0-4D3E-BD13-CFE26F7830EF}" destId="{F89D0917-5AC5-48D8-97F8-105B7E4DF6CD}" srcOrd="2" destOrd="0" presId="urn:microsoft.com/office/officeart/2009/3/layout/HorizontalOrganizationChart"/>
    <dgm:cxn modelId="{94750B84-F1B6-47D4-ADDC-97CB804773A1}" type="presParOf" srcId="{06DA3669-6D66-4FB1-AF6A-F3CE6A028F2F}" destId="{84794454-8E88-4E88-B362-35FFA40A1121}" srcOrd="4" destOrd="0" presId="urn:microsoft.com/office/officeart/2009/3/layout/HorizontalOrganizationChart"/>
    <dgm:cxn modelId="{1DA39C62-395A-4825-8913-1FA9A7EBE4A3}" type="presParOf" srcId="{06DA3669-6D66-4FB1-AF6A-F3CE6A028F2F}" destId="{59B20BDD-A69A-4537-90FC-B070AF9FA32C}" srcOrd="5" destOrd="0" presId="urn:microsoft.com/office/officeart/2009/3/layout/HorizontalOrganizationChart"/>
    <dgm:cxn modelId="{F9FF1BE3-4ADB-49D9-A7CF-27D1DD7BD19E}" type="presParOf" srcId="{59B20BDD-A69A-4537-90FC-B070AF9FA32C}" destId="{388077F0-9A40-42B3-995A-89620D048F09}" srcOrd="0" destOrd="0" presId="urn:microsoft.com/office/officeart/2009/3/layout/HorizontalOrganizationChart"/>
    <dgm:cxn modelId="{380FFACE-57B2-47BC-94BC-0FAFE0F8D233}" type="presParOf" srcId="{388077F0-9A40-42B3-995A-89620D048F09}" destId="{90B31690-C6EA-4080-A648-EC5F0BA39CFF}" srcOrd="0" destOrd="0" presId="urn:microsoft.com/office/officeart/2009/3/layout/HorizontalOrganizationChart"/>
    <dgm:cxn modelId="{ABEBE637-8B29-46DA-A4B4-310868B35D72}" type="presParOf" srcId="{388077F0-9A40-42B3-995A-89620D048F09}" destId="{A685F826-C135-494D-B6B7-A1D82F8A6C29}" srcOrd="1" destOrd="0" presId="urn:microsoft.com/office/officeart/2009/3/layout/HorizontalOrganizationChart"/>
    <dgm:cxn modelId="{F2856645-40AD-4E4B-9D1E-FAE639C66775}" type="presParOf" srcId="{59B20BDD-A69A-4537-90FC-B070AF9FA32C}" destId="{F4920BA1-D255-4143-A498-DB919D2AB328}" srcOrd="1" destOrd="0" presId="urn:microsoft.com/office/officeart/2009/3/layout/HorizontalOrganizationChart"/>
    <dgm:cxn modelId="{A23E33C3-5F16-454D-ADD3-5C2E5048024C}" type="presParOf" srcId="{F4920BA1-D255-4143-A498-DB919D2AB328}" destId="{4D043DDD-20F3-4AF2-9C72-567895BFBC0D}" srcOrd="0" destOrd="0" presId="urn:microsoft.com/office/officeart/2009/3/layout/HorizontalOrganizationChart"/>
    <dgm:cxn modelId="{40B96ED6-D0F4-44A9-AC59-387376D8D6B3}" type="presParOf" srcId="{F4920BA1-D255-4143-A498-DB919D2AB328}" destId="{86C7F6F5-96A6-4C89-9457-9BE2C5E50B31}" srcOrd="1" destOrd="0" presId="urn:microsoft.com/office/officeart/2009/3/layout/HorizontalOrganizationChart"/>
    <dgm:cxn modelId="{258BDF18-0A67-479C-95B5-822CEE058278}" type="presParOf" srcId="{86C7F6F5-96A6-4C89-9457-9BE2C5E50B31}" destId="{51D80E35-C3E4-4C3B-AE7D-2C2B180EC366}" srcOrd="0" destOrd="0" presId="urn:microsoft.com/office/officeart/2009/3/layout/HorizontalOrganizationChart"/>
    <dgm:cxn modelId="{8E2B8AE4-39E4-4B42-BFDA-4961F259D332}" type="presParOf" srcId="{51D80E35-C3E4-4C3B-AE7D-2C2B180EC366}" destId="{2AD6B344-5DFF-413F-8DA8-059666D8F0A1}" srcOrd="0" destOrd="0" presId="urn:microsoft.com/office/officeart/2009/3/layout/HorizontalOrganizationChart"/>
    <dgm:cxn modelId="{58072CEB-7DED-43E8-9177-E4F06900FF22}" type="presParOf" srcId="{51D80E35-C3E4-4C3B-AE7D-2C2B180EC366}" destId="{14FB5D51-A520-4750-A645-2C9C146771F7}" srcOrd="1" destOrd="0" presId="urn:microsoft.com/office/officeart/2009/3/layout/HorizontalOrganizationChart"/>
    <dgm:cxn modelId="{88418011-E042-401C-9EAB-8EC0B9D4FC83}" type="presParOf" srcId="{86C7F6F5-96A6-4C89-9457-9BE2C5E50B31}" destId="{50682CC3-2DC3-4444-AC37-DB41DD183517}" srcOrd="1" destOrd="0" presId="urn:microsoft.com/office/officeart/2009/3/layout/HorizontalOrganizationChart"/>
    <dgm:cxn modelId="{B4FF8056-4B6A-427F-B66A-E84D30AC9075}" type="presParOf" srcId="{86C7F6F5-96A6-4C89-9457-9BE2C5E50B31}" destId="{3E115BAB-2E42-4757-9A31-95071E45E87F}" srcOrd="2" destOrd="0" presId="urn:microsoft.com/office/officeart/2009/3/layout/HorizontalOrganizationChart"/>
    <dgm:cxn modelId="{922E529D-DE57-4628-8768-77D794FE8C68}" type="presParOf" srcId="{59B20BDD-A69A-4537-90FC-B070AF9FA32C}" destId="{C5C1FCDC-13FE-4BB5-AC9B-58C3B625B22F}" srcOrd="2" destOrd="0" presId="urn:microsoft.com/office/officeart/2009/3/layout/HorizontalOrganizationChart"/>
    <dgm:cxn modelId="{79B5412D-4E7F-4797-B9B2-60BD4F4DA0D8}" type="presParOf" srcId="{06DA3669-6D66-4FB1-AF6A-F3CE6A028F2F}" destId="{3DC458AC-AE72-4F49-989D-52FC96C12E02}" srcOrd="6" destOrd="0" presId="urn:microsoft.com/office/officeart/2009/3/layout/HorizontalOrganizationChart"/>
    <dgm:cxn modelId="{DFA91A5F-5DCE-4A6C-BE0F-274B8CE41DEC}" type="presParOf" srcId="{06DA3669-6D66-4FB1-AF6A-F3CE6A028F2F}" destId="{D5650F91-F2E0-427F-B48D-657FB24C9FAA}" srcOrd="7" destOrd="0" presId="urn:microsoft.com/office/officeart/2009/3/layout/HorizontalOrganizationChart"/>
    <dgm:cxn modelId="{30952CCA-D29E-487F-A6F3-81B7CE6F4241}" type="presParOf" srcId="{D5650F91-F2E0-427F-B48D-657FB24C9FAA}" destId="{90FA6A03-2888-4066-A339-54D1BA2EFE75}" srcOrd="0" destOrd="0" presId="urn:microsoft.com/office/officeart/2009/3/layout/HorizontalOrganizationChart"/>
    <dgm:cxn modelId="{FC6EB233-24B7-4A0E-81ED-8B80E0D0FD94}" type="presParOf" srcId="{90FA6A03-2888-4066-A339-54D1BA2EFE75}" destId="{07F7AF8C-81EB-416A-ABAC-56F416261973}" srcOrd="0" destOrd="0" presId="urn:microsoft.com/office/officeart/2009/3/layout/HorizontalOrganizationChart"/>
    <dgm:cxn modelId="{0DC702AD-A88D-47F5-B4AE-29AF331A526E}" type="presParOf" srcId="{90FA6A03-2888-4066-A339-54D1BA2EFE75}" destId="{0D7FDEF3-A746-4891-BE54-AB135B4D4D4F}" srcOrd="1" destOrd="0" presId="urn:microsoft.com/office/officeart/2009/3/layout/HorizontalOrganizationChart"/>
    <dgm:cxn modelId="{79862524-4AF8-4102-A401-BE4CFEB36C75}" type="presParOf" srcId="{D5650F91-F2E0-427F-B48D-657FB24C9FAA}" destId="{4E2023AC-AACB-4648-87AE-709577238B33}" srcOrd="1" destOrd="0" presId="urn:microsoft.com/office/officeart/2009/3/layout/HorizontalOrganizationChart"/>
    <dgm:cxn modelId="{6BF57280-05C3-4DE4-BA04-CA2AD7D90637}" type="presParOf" srcId="{4E2023AC-AACB-4648-87AE-709577238B33}" destId="{9454BCF4-5BCB-4518-8A0B-80B1D3FB7733}" srcOrd="0" destOrd="0" presId="urn:microsoft.com/office/officeart/2009/3/layout/HorizontalOrganizationChart"/>
    <dgm:cxn modelId="{E0C5FDC8-02C1-40FC-A441-26B3C974F44A}" type="presParOf" srcId="{4E2023AC-AACB-4648-87AE-709577238B33}" destId="{F1FF97E7-9883-430A-9E67-C325643405C0}" srcOrd="1" destOrd="0" presId="urn:microsoft.com/office/officeart/2009/3/layout/HorizontalOrganizationChart"/>
    <dgm:cxn modelId="{5DF35898-9437-4C88-B4A9-36319B14937E}" type="presParOf" srcId="{F1FF97E7-9883-430A-9E67-C325643405C0}" destId="{E0A21B31-61BF-4D36-AB03-932135CB2DDA}" srcOrd="0" destOrd="0" presId="urn:microsoft.com/office/officeart/2009/3/layout/HorizontalOrganizationChart"/>
    <dgm:cxn modelId="{32BD3D2E-818B-4148-A29D-F16ADB5152DB}" type="presParOf" srcId="{E0A21B31-61BF-4D36-AB03-932135CB2DDA}" destId="{99D58075-2BD8-41FD-AF91-046CB0A97707}" srcOrd="0" destOrd="0" presId="urn:microsoft.com/office/officeart/2009/3/layout/HorizontalOrganizationChart"/>
    <dgm:cxn modelId="{D999A9C3-B95D-4C54-A974-D755C60A7F7C}" type="presParOf" srcId="{E0A21B31-61BF-4D36-AB03-932135CB2DDA}" destId="{C1405909-1096-4924-B5AD-D8FEB23D972B}" srcOrd="1" destOrd="0" presId="urn:microsoft.com/office/officeart/2009/3/layout/HorizontalOrganizationChart"/>
    <dgm:cxn modelId="{A6C4781D-AF5F-4829-A843-93AC440C6ABE}" type="presParOf" srcId="{F1FF97E7-9883-430A-9E67-C325643405C0}" destId="{E841F573-A0A5-4862-A5E8-88F79B41D34A}" srcOrd="1" destOrd="0" presId="urn:microsoft.com/office/officeart/2009/3/layout/HorizontalOrganizationChart"/>
    <dgm:cxn modelId="{21876D4D-DB64-445B-B61A-CD4008BB8A8F}" type="presParOf" srcId="{F1FF97E7-9883-430A-9E67-C325643405C0}" destId="{A3AA58BD-A767-4080-A7A9-B21AB877976C}" srcOrd="2" destOrd="0" presId="urn:microsoft.com/office/officeart/2009/3/layout/HorizontalOrganizationChart"/>
    <dgm:cxn modelId="{E372AB1A-EE99-4648-964D-D2E51FF4CC89}" type="presParOf" srcId="{4E2023AC-AACB-4648-87AE-709577238B33}" destId="{05817DC9-A32F-492D-987B-96E8DE5DE4FD}" srcOrd="2" destOrd="0" presId="urn:microsoft.com/office/officeart/2009/3/layout/HorizontalOrganizationChart"/>
    <dgm:cxn modelId="{FA4BAA15-09D0-4F40-A031-D521704E3CD9}" type="presParOf" srcId="{4E2023AC-AACB-4648-87AE-709577238B33}" destId="{AEF516B6-BA8E-477B-B03A-7D5463E1C7E2}" srcOrd="3" destOrd="0" presId="urn:microsoft.com/office/officeart/2009/3/layout/HorizontalOrganizationChart"/>
    <dgm:cxn modelId="{285382C8-A89E-4430-BC8D-196AD60865C8}" type="presParOf" srcId="{AEF516B6-BA8E-477B-B03A-7D5463E1C7E2}" destId="{8B82B43B-CAD6-4652-A58D-4AE2D7EA89A3}" srcOrd="0" destOrd="0" presId="urn:microsoft.com/office/officeart/2009/3/layout/HorizontalOrganizationChart"/>
    <dgm:cxn modelId="{701C1CCC-250D-4D0A-B1CD-08F331578489}" type="presParOf" srcId="{8B82B43B-CAD6-4652-A58D-4AE2D7EA89A3}" destId="{24483638-A805-4A11-AA0C-5DA58173D8EF}" srcOrd="0" destOrd="0" presId="urn:microsoft.com/office/officeart/2009/3/layout/HorizontalOrganizationChart"/>
    <dgm:cxn modelId="{B89C5C19-3977-49E7-9E8D-8D179232A5FE}" type="presParOf" srcId="{8B82B43B-CAD6-4652-A58D-4AE2D7EA89A3}" destId="{0C9F8E08-AA9C-49C2-B17C-EADFA6E64225}" srcOrd="1" destOrd="0" presId="urn:microsoft.com/office/officeart/2009/3/layout/HorizontalOrganizationChart"/>
    <dgm:cxn modelId="{DE55887B-6562-405F-82DA-CCCD846A4AF8}" type="presParOf" srcId="{AEF516B6-BA8E-477B-B03A-7D5463E1C7E2}" destId="{BAF6A097-CE43-48C5-8FB8-FC541000A176}" srcOrd="1" destOrd="0" presId="urn:microsoft.com/office/officeart/2009/3/layout/HorizontalOrganizationChart"/>
    <dgm:cxn modelId="{76A815F9-D505-4163-B8AC-3C8266880827}" type="presParOf" srcId="{AEF516B6-BA8E-477B-B03A-7D5463E1C7E2}" destId="{08DA3789-67D4-4B50-B920-2C42BD726648}" srcOrd="2" destOrd="0" presId="urn:microsoft.com/office/officeart/2009/3/layout/HorizontalOrganizationChart"/>
    <dgm:cxn modelId="{861A6A0D-75C6-4BC4-B68A-12E3261A7A3A}" type="presParOf" srcId="{D5650F91-F2E0-427F-B48D-657FB24C9FAA}" destId="{F1B06C60-865E-489B-BA2D-AE1830A5C2BE}" srcOrd="2" destOrd="0" presId="urn:microsoft.com/office/officeart/2009/3/layout/HorizontalOrganizationChart"/>
    <dgm:cxn modelId="{598300DC-A0C8-4F70-B099-35026D1084AD}" type="presParOf" srcId="{06DA3669-6D66-4FB1-AF6A-F3CE6A028F2F}" destId="{D56150BC-89BE-4375-A088-4EE001E594CB}" srcOrd="8" destOrd="0" presId="urn:microsoft.com/office/officeart/2009/3/layout/HorizontalOrganizationChart"/>
    <dgm:cxn modelId="{7276ED54-2DC2-467C-981A-026BA15BE21D}" type="presParOf" srcId="{06DA3669-6D66-4FB1-AF6A-F3CE6A028F2F}" destId="{F054D17A-DC3A-4937-BBDC-29C48FB1C0A0}" srcOrd="9" destOrd="0" presId="urn:microsoft.com/office/officeart/2009/3/layout/HorizontalOrganizationChart"/>
    <dgm:cxn modelId="{A29C898D-6689-40F9-9FD8-A2FA1AB5A8DB}" type="presParOf" srcId="{F054D17A-DC3A-4937-BBDC-29C48FB1C0A0}" destId="{FD17A8D9-DA6B-442C-A870-5787BD2A2E05}" srcOrd="0" destOrd="0" presId="urn:microsoft.com/office/officeart/2009/3/layout/HorizontalOrganizationChart"/>
    <dgm:cxn modelId="{DE4318AC-6D30-4083-90DD-9D6311BDE467}" type="presParOf" srcId="{FD17A8D9-DA6B-442C-A870-5787BD2A2E05}" destId="{97D437D2-8AB6-46CF-8969-E099D7D31567}" srcOrd="0" destOrd="0" presId="urn:microsoft.com/office/officeart/2009/3/layout/HorizontalOrganizationChart"/>
    <dgm:cxn modelId="{56DFA2D3-FD7A-4186-8D5D-71554665D08D}" type="presParOf" srcId="{FD17A8D9-DA6B-442C-A870-5787BD2A2E05}" destId="{48CA53F1-9748-4E3E-A362-C69A7466D722}" srcOrd="1" destOrd="0" presId="urn:microsoft.com/office/officeart/2009/3/layout/HorizontalOrganizationChart"/>
    <dgm:cxn modelId="{00AEBD02-3190-4C3F-BDE6-848C413E6FAC}" type="presParOf" srcId="{F054D17A-DC3A-4937-BBDC-29C48FB1C0A0}" destId="{EE3F9BDF-2F53-4200-8228-B6C55187DAC2}" srcOrd="1" destOrd="0" presId="urn:microsoft.com/office/officeart/2009/3/layout/HorizontalOrganizationChart"/>
    <dgm:cxn modelId="{8D43FB50-736A-4645-B9A9-AEAEB6EFDB3E}" type="presParOf" srcId="{EE3F9BDF-2F53-4200-8228-B6C55187DAC2}" destId="{F41B80B4-15EE-4337-9674-8D1FF39C4708}" srcOrd="0" destOrd="0" presId="urn:microsoft.com/office/officeart/2009/3/layout/HorizontalOrganizationChart"/>
    <dgm:cxn modelId="{CD705743-9691-4AD0-9587-FF5EFF1F5E7B}" type="presParOf" srcId="{EE3F9BDF-2F53-4200-8228-B6C55187DAC2}" destId="{D2DA3475-5018-4D08-91C7-FCC6CF71DAC9}" srcOrd="1" destOrd="0" presId="urn:microsoft.com/office/officeart/2009/3/layout/HorizontalOrganizationChart"/>
    <dgm:cxn modelId="{75A1F22B-035C-437F-84D6-CE42F390E26E}" type="presParOf" srcId="{D2DA3475-5018-4D08-91C7-FCC6CF71DAC9}" destId="{96A9E691-3EA1-4F92-AABF-43CB982790A5}" srcOrd="0" destOrd="0" presId="urn:microsoft.com/office/officeart/2009/3/layout/HorizontalOrganizationChart"/>
    <dgm:cxn modelId="{B69443E4-A098-4E41-BABF-3783FDD92333}" type="presParOf" srcId="{96A9E691-3EA1-4F92-AABF-43CB982790A5}" destId="{6805B41A-15F3-487D-A276-7FFF8766437D}" srcOrd="0" destOrd="0" presId="urn:microsoft.com/office/officeart/2009/3/layout/HorizontalOrganizationChart"/>
    <dgm:cxn modelId="{2F0CB6CF-9F5B-4A02-8DC8-BC1F7E57A6BB}" type="presParOf" srcId="{96A9E691-3EA1-4F92-AABF-43CB982790A5}" destId="{9A008E69-A542-4D3A-A191-D34EF9555E48}" srcOrd="1" destOrd="0" presId="urn:microsoft.com/office/officeart/2009/3/layout/HorizontalOrganizationChart"/>
    <dgm:cxn modelId="{ED8D5864-A753-4B87-96A7-40376762E997}" type="presParOf" srcId="{D2DA3475-5018-4D08-91C7-FCC6CF71DAC9}" destId="{05B239C4-6D5E-4A21-8D4E-A311AC16B162}" srcOrd="1" destOrd="0" presId="urn:microsoft.com/office/officeart/2009/3/layout/HorizontalOrganizationChart"/>
    <dgm:cxn modelId="{FE791568-66CA-4124-9DA8-202D5D403D6F}" type="presParOf" srcId="{D2DA3475-5018-4D08-91C7-FCC6CF71DAC9}" destId="{9BFA6C7B-152E-4303-A2BB-9BDE3323624E}" srcOrd="2" destOrd="0" presId="urn:microsoft.com/office/officeart/2009/3/layout/HorizontalOrganizationChart"/>
    <dgm:cxn modelId="{869D435F-3DF3-4977-85CF-4C5BAFFA13A8}" type="presParOf" srcId="{F054D17A-DC3A-4937-BBDC-29C48FB1C0A0}" destId="{27940647-D88B-4573-AD3E-E39D893E24B2}" srcOrd="2" destOrd="0" presId="urn:microsoft.com/office/officeart/2009/3/layout/HorizontalOrganizationChart"/>
    <dgm:cxn modelId="{1C67AF1F-E345-4856-A0BA-390A01320DBB}" type="presParOf" srcId="{06DA3669-6D66-4FB1-AF6A-F3CE6A028F2F}" destId="{4EB37130-A2E6-4507-B531-F531D82DB333}" srcOrd="10" destOrd="0" presId="urn:microsoft.com/office/officeart/2009/3/layout/HorizontalOrganizationChart"/>
    <dgm:cxn modelId="{7DC5E2F0-99CC-44B0-9B9A-9C91198DBB95}" type="presParOf" srcId="{06DA3669-6D66-4FB1-AF6A-F3CE6A028F2F}" destId="{BDC791BD-9218-471F-A4F2-2E7502A47EC2}" srcOrd="11" destOrd="0" presId="urn:microsoft.com/office/officeart/2009/3/layout/HorizontalOrganizationChart"/>
    <dgm:cxn modelId="{7822B974-7C55-4982-9864-C8659563A656}" type="presParOf" srcId="{BDC791BD-9218-471F-A4F2-2E7502A47EC2}" destId="{F92A7ABF-852F-40E7-87E9-D3A6398340AF}" srcOrd="0" destOrd="0" presId="urn:microsoft.com/office/officeart/2009/3/layout/HorizontalOrganizationChart"/>
    <dgm:cxn modelId="{19238266-D162-40F4-A792-A2DBA3E78F70}" type="presParOf" srcId="{F92A7ABF-852F-40E7-87E9-D3A6398340AF}" destId="{FACF9543-F2BF-45F6-AF0E-32359AC317D5}" srcOrd="0" destOrd="0" presId="urn:microsoft.com/office/officeart/2009/3/layout/HorizontalOrganizationChart"/>
    <dgm:cxn modelId="{8FA7B5D5-C68D-491D-8CEC-0C626EE93A30}" type="presParOf" srcId="{F92A7ABF-852F-40E7-87E9-D3A6398340AF}" destId="{267CF691-577F-4E52-A67D-037AB13811D2}" srcOrd="1" destOrd="0" presId="urn:microsoft.com/office/officeart/2009/3/layout/HorizontalOrganizationChart"/>
    <dgm:cxn modelId="{25F3EF1F-8B1F-4309-B45B-97FC6E91BA2F}" type="presParOf" srcId="{BDC791BD-9218-471F-A4F2-2E7502A47EC2}" destId="{40927928-385D-45F5-A71C-D3982C806E44}" srcOrd="1" destOrd="0" presId="urn:microsoft.com/office/officeart/2009/3/layout/HorizontalOrganizationChart"/>
    <dgm:cxn modelId="{635EFD90-EA06-438D-B285-B0837B3FB750}" type="presParOf" srcId="{40927928-385D-45F5-A71C-D3982C806E44}" destId="{0B1AAACF-BD8E-439A-BC64-00FAAABFBBC3}" srcOrd="0" destOrd="0" presId="urn:microsoft.com/office/officeart/2009/3/layout/HorizontalOrganizationChart"/>
    <dgm:cxn modelId="{7C222F69-9506-450A-ABE9-EB9323DCAC26}" type="presParOf" srcId="{40927928-385D-45F5-A71C-D3982C806E44}" destId="{1A704EA3-F584-4AB8-8BF8-C39359F8D07A}" srcOrd="1" destOrd="0" presId="urn:microsoft.com/office/officeart/2009/3/layout/HorizontalOrganizationChart"/>
    <dgm:cxn modelId="{C841032A-B0C2-4F4E-BB24-5AC83809BD29}" type="presParOf" srcId="{1A704EA3-F584-4AB8-8BF8-C39359F8D07A}" destId="{B5E1129E-CFA9-43FE-B47C-FA7FE873EB81}" srcOrd="0" destOrd="0" presId="urn:microsoft.com/office/officeart/2009/3/layout/HorizontalOrganizationChart"/>
    <dgm:cxn modelId="{43B6CC4C-CF96-4DF2-8FDA-C3F0C28FA127}" type="presParOf" srcId="{B5E1129E-CFA9-43FE-B47C-FA7FE873EB81}" destId="{E200BC2A-BA02-47E3-AB53-671475497B23}" srcOrd="0" destOrd="0" presId="urn:microsoft.com/office/officeart/2009/3/layout/HorizontalOrganizationChart"/>
    <dgm:cxn modelId="{095F8A81-D861-47FE-9554-09EB89998C33}" type="presParOf" srcId="{B5E1129E-CFA9-43FE-B47C-FA7FE873EB81}" destId="{1BCBCCED-B3D2-4266-9EC1-8C07730AD239}" srcOrd="1" destOrd="0" presId="urn:microsoft.com/office/officeart/2009/3/layout/HorizontalOrganizationChart"/>
    <dgm:cxn modelId="{37A115E5-C01F-414D-9D59-19B891036C00}" type="presParOf" srcId="{1A704EA3-F584-4AB8-8BF8-C39359F8D07A}" destId="{AD0761A0-4CDF-465A-B0EB-35AFB7E8A072}" srcOrd="1" destOrd="0" presId="urn:microsoft.com/office/officeart/2009/3/layout/HorizontalOrganizationChart"/>
    <dgm:cxn modelId="{89F830B0-79DB-45CC-81E8-1C8E5EE04116}" type="presParOf" srcId="{1A704EA3-F584-4AB8-8BF8-C39359F8D07A}" destId="{57E9E009-A1C2-4416-81D2-4F563C161E59}" srcOrd="2" destOrd="0" presId="urn:microsoft.com/office/officeart/2009/3/layout/HorizontalOrganizationChart"/>
    <dgm:cxn modelId="{02FD3907-1241-45D8-A583-51110CF6C7BA}" type="presParOf" srcId="{BDC791BD-9218-471F-A4F2-2E7502A47EC2}" destId="{A5F29309-42FC-4E3A-A613-95C97C5AAE95}" srcOrd="2" destOrd="0" presId="urn:microsoft.com/office/officeart/2009/3/layout/HorizontalOrganizationChart"/>
    <dgm:cxn modelId="{022D268E-C138-4506-922C-AB0398A27BA3}" type="presParOf" srcId="{F3F97D50-2B66-4B0A-8CD8-1C066E307227}" destId="{3A123D92-E0B9-4BEE-BD24-ED14106AEB54}" srcOrd="2" destOrd="0" presId="urn:microsoft.com/office/officeart/2009/3/layout/HorizontalOrganizationChart"/>
    <dgm:cxn modelId="{16196A69-9530-44EB-A787-91AA7C1732E8}" type="presParOf" srcId="{10238292-1D92-4FDC-AF39-B2697D4ADEC2}" destId="{E7C73551-350A-4497-90E7-A808FDC9B647}" srcOrd="1" destOrd="0" presId="urn:microsoft.com/office/officeart/2009/3/layout/HorizontalOrganizationChart"/>
    <dgm:cxn modelId="{AA75D9D8-B960-4D55-8D3D-BD5664CDC398}" type="presParOf" srcId="{E7C73551-350A-4497-90E7-A808FDC9B647}" destId="{F296D9D3-BD53-42D3-B5A4-BC8F3F9F21D8}" srcOrd="0" destOrd="0" presId="urn:microsoft.com/office/officeart/2009/3/layout/HorizontalOrganizationChart"/>
    <dgm:cxn modelId="{1C9119F6-188F-4590-B37A-C561DB34C0D3}" type="presParOf" srcId="{F296D9D3-BD53-42D3-B5A4-BC8F3F9F21D8}" destId="{B0F3729D-CB3F-474D-9C57-0D4ECE967A6F}" srcOrd="0" destOrd="0" presId="urn:microsoft.com/office/officeart/2009/3/layout/HorizontalOrganizationChart"/>
    <dgm:cxn modelId="{6DFA8BF2-4FFE-4A05-8A46-02C48B718800}" type="presParOf" srcId="{F296D9D3-BD53-42D3-B5A4-BC8F3F9F21D8}" destId="{8EA4394E-4A0D-4466-8A51-825B15537157}" srcOrd="1" destOrd="0" presId="urn:microsoft.com/office/officeart/2009/3/layout/HorizontalOrganizationChart"/>
    <dgm:cxn modelId="{569280C6-101B-4E5F-8652-C36A592D6A87}" type="presParOf" srcId="{E7C73551-350A-4497-90E7-A808FDC9B647}" destId="{C23DE06F-CCBE-46F5-99A1-AD72A4CDAB5E}" srcOrd="1" destOrd="0" presId="urn:microsoft.com/office/officeart/2009/3/layout/HorizontalOrganizationChart"/>
    <dgm:cxn modelId="{60CEB06B-A435-4E8B-BBE4-04C988467464}" type="presParOf" srcId="{C23DE06F-CCBE-46F5-99A1-AD72A4CDAB5E}" destId="{6AAB5F91-8307-407E-B577-BFB6685CA681}" srcOrd="0" destOrd="0" presId="urn:microsoft.com/office/officeart/2009/3/layout/HorizontalOrganizationChart"/>
    <dgm:cxn modelId="{48ACEE48-1353-4142-AF6E-AFF1E352F623}" type="presParOf" srcId="{C23DE06F-CCBE-46F5-99A1-AD72A4CDAB5E}" destId="{74A3FE37-3451-431D-AB09-BEFFC3C949F3}" srcOrd="1" destOrd="0" presId="urn:microsoft.com/office/officeart/2009/3/layout/HorizontalOrganizationChart"/>
    <dgm:cxn modelId="{A23D780C-9549-43B9-AB53-3C5F155623BE}" type="presParOf" srcId="{74A3FE37-3451-431D-AB09-BEFFC3C949F3}" destId="{6BA5AE6D-B2AD-4FCE-8239-A7ABDFC5236C}" srcOrd="0" destOrd="0" presId="urn:microsoft.com/office/officeart/2009/3/layout/HorizontalOrganizationChart"/>
    <dgm:cxn modelId="{AC7C5150-FD9A-46E9-B4D2-331D2A3921F9}" type="presParOf" srcId="{6BA5AE6D-B2AD-4FCE-8239-A7ABDFC5236C}" destId="{430A5A0B-892B-47FB-B291-54BC08C47EFA}" srcOrd="0" destOrd="0" presId="urn:microsoft.com/office/officeart/2009/3/layout/HorizontalOrganizationChart"/>
    <dgm:cxn modelId="{F9D1C073-A941-42C2-BDF2-D49C1E918A1A}" type="presParOf" srcId="{6BA5AE6D-B2AD-4FCE-8239-A7ABDFC5236C}" destId="{43581F33-5D33-43C5-8638-58C1503E690D}" srcOrd="1" destOrd="0" presId="urn:microsoft.com/office/officeart/2009/3/layout/HorizontalOrganizationChart"/>
    <dgm:cxn modelId="{17519813-1103-40B5-B62F-1EDF5654C00B}" type="presParOf" srcId="{74A3FE37-3451-431D-AB09-BEFFC3C949F3}" destId="{B0B82423-E310-4ADD-972C-ABC4B6B81B58}" srcOrd="1" destOrd="0" presId="urn:microsoft.com/office/officeart/2009/3/layout/HorizontalOrganizationChart"/>
    <dgm:cxn modelId="{92A0D404-C8FD-4993-A2FA-0B2421678D65}" type="presParOf" srcId="{B0B82423-E310-4ADD-972C-ABC4B6B81B58}" destId="{35F04729-DF20-4ADC-A168-7D0D96FFEA9C}" srcOrd="0" destOrd="0" presId="urn:microsoft.com/office/officeart/2009/3/layout/HorizontalOrganizationChart"/>
    <dgm:cxn modelId="{8C8B77A5-049C-4266-A701-7FEE86647654}" type="presParOf" srcId="{B0B82423-E310-4ADD-972C-ABC4B6B81B58}" destId="{D8688BFA-927D-4293-86DA-DB7F95E8B99A}" srcOrd="1" destOrd="0" presId="urn:microsoft.com/office/officeart/2009/3/layout/HorizontalOrganizationChart"/>
    <dgm:cxn modelId="{2EE29979-2EBC-4D16-8578-D490F755E30E}" type="presParOf" srcId="{D8688BFA-927D-4293-86DA-DB7F95E8B99A}" destId="{A64BDABA-08A3-45FA-A1A0-EF5B580BCB19}" srcOrd="0" destOrd="0" presId="urn:microsoft.com/office/officeart/2009/3/layout/HorizontalOrganizationChart"/>
    <dgm:cxn modelId="{2244282D-99A7-4565-9AD0-ECEDA6B3B327}" type="presParOf" srcId="{A64BDABA-08A3-45FA-A1A0-EF5B580BCB19}" destId="{A9C6F050-ACA1-460E-87DA-CE783E72F587}" srcOrd="0" destOrd="0" presId="urn:microsoft.com/office/officeart/2009/3/layout/HorizontalOrganizationChart"/>
    <dgm:cxn modelId="{2299D258-4A23-4939-83FC-5007CB0A2424}" type="presParOf" srcId="{A64BDABA-08A3-45FA-A1A0-EF5B580BCB19}" destId="{E9164362-55AC-4A0B-9571-CDF863AABD59}" srcOrd="1" destOrd="0" presId="urn:microsoft.com/office/officeart/2009/3/layout/HorizontalOrganizationChart"/>
    <dgm:cxn modelId="{AA3999E6-F417-43E9-9F0F-6A4581BC2DD1}" type="presParOf" srcId="{D8688BFA-927D-4293-86DA-DB7F95E8B99A}" destId="{7CB76797-351E-4441-819F-3A05CDE4A30C}" srcOrd="1" destOrd="0" presId="urn:microsoft.com/office/officeart/2009/3/layout/HorizontalOrganizationChart"/>
    <dgm:cxn modelId="{FA81381A-7298-4A74-BB32-A7EF28152AF1}" type="presParOf" srcId="{D8688BFA-927D-4293-86DA-DB7F95E8B99A}" destId="{C419ECF6-96DF-489F-A69E-C1EC95EFE8FD}" srcOrd="2" destOrd="0" presId="urn:microsoft.com/office/officeart/2009/3/layout/HorizontalOrganizationChart"/>
    <dgm:cxn modelId="{BA847433-3E58-4475-AB97-E6691927E876}" type="presParOf" srcId="{74A3FE37-3451-431D-AB09-BEFFC3C949F3}" destId="{AEC406A4-8529-408B-8D6E-FB91FBA68F54}" srcOrd="2" destOrd="0" presId="urn:microsoft.com/office/officeart/2009/3/layout/HorizontalOrganizationChart"/>
    <dgm:cxn modelId="{435AA252-738B-48BF-90F2-0CB548B74AE1}" type="presParOf" srcId="{E7C73551-350A-4497-90E7-A808FDC9B647}" destId="{FB922338-4D56-41CB-BFD6-6AD8BBDEA0A8}"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5F57F-D65C-4BE0-9837-BEDAE0320D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E82ACC1-613E-4E36-B8AA-2D8DD8B144DF}">
      <dgm:prSet phldrT="[Text]" custT="1"/>
      <dgm:spPr/>
      <dgm:t>
        <a:bodyPr vert="horz"/>
        <a:lstStyle/>
        <a:p>
          <a:r>
            <a:rPr lang="en-US" sz="2200" dirty="0"/>
            <a:t>February</a:t>
          </a:r>
        </a:p>
      </dgm:t>
    </dgm:pt>
    <dgm:pt modelId="{4B29095A-1E3C-497A-B197-4C247ACD2CCC}" type="parTrans" cxnId="{3D8BF621-221D-4A0B-BA50-B26904694211}">
      <dgm:prSet/>
      <dgm:spPr/>
      <dgm:t>
        <a:bodyPr/>
        <a:lstStyle/>
        <a:p>
          <a:endParaRPr lang="en-US"/>
        </a:p>
      </dgm:t>
    </dgm:pt>
    <dgm:pt modelId="{882B7B68-2892-4E38-9B9C-E8760A399DB9}" type="sibTrans" cxnId="{3D8BF621-221D-4A0B-BA50-B26904694211}">
      <dgm:prSet/>
      <dgm:spPr/>
      <dgm:t>
        <a:bodyPr/>
        <a:lstStyle/>
        <a:p>
          <a:endParaRPr lang="en-US"/>
        </a:p>
      </dgm:t>
    </dgm:pt>
    <dgm:pt modelId="{8C32D4EB-9373-4599-8E89-A552A4B30615}">
      <dgm:prSet phldrT="[Text]" custT="1"/>
      <dgm:spPr/>
      <dgm:t>
        <a:bodyPr vert="horz"/>
        <a:lstStyle/>
        <a:p>
          <a:r>
            <a:rPr lang="en-US" sz="1600" dirty="0"/>
            <a:t>Candidate measure submission opens</a:t>
          </a:r>
        </a:p>
      </dgm:t>
    </dgm:pt>
    <dgm:pt modelId="{9E9C6E33-69A4-4FCB-9CF4-3A42F9D2FE00}" type="parTrans" cxnId="{FF55AE6E-4318-4FEB-8949-FEC48A833A46}">
      <dgm:prSet/>
      <dgm:spPr/>
      <dgm:t>
        <a:bodyPr/>
        <a:lstStyle/>
        <a:p>
          <a:endParaRPr lang="en-US"/>
        </a:p>
      </dgm:t>
    </dgm:pt>
    <dgm:pt modelId="{E4A94EDB-EDE6-453F-BB54-A3836BD8AA2E}" type="sibTrans" cxnId="{FF55AE6E-4318-4FEB-8949-FEC48A833A46}">
      <dgm:prSet/>
      <dgm:spPr/>
      <dgm:t>
        <a:bodyPr/>
        <a:lstStyle/>
        <a:p>
          <a:endParaRPr lang="en-US"/>
        </a:p>
      </dgm:t>
    </dgm:pt>
    <dgm:pt modelId="{194565F4-8C47-42AD-A589-5C3858EE19E1}">
      <dgm:prSet phldrT="[Text]" custT="1"/>
      <dgm:spPr/>
      <dgm:t>
        <a:bodyPr vert="horz"/>
        <a:lstStyle/>
        <a:p>
          <a:r>
            <a:rPr lang="en-US" sz="2200" dirty="0"/>
            <a:t>March-April</a:t>
          </a:r>
        </a:p>
      </dgm:t>
    </dgm:pt>
    <dgm:pt modelId="{9B65F982-A3F7-4C9C-90C0-0C9DB1646A8A}" type="parTrans" cxnId="{90BAC2FC-03D9-4D6B-99CD-D4C5E74438B6}">
      <dgm:prSet/>
      <dgm:spPr/>
      <dgm:t>
        <a:bodyPr/>
        <a:lstStyle/>
        <a:p>
          <a:endParaRPr lang="en-US"/>
        </a:p>
      </dgm:t>
    </dgm:pt>
    <dgm:pt modelId="{020251A9-6F1C-49ED-BC88-BFC52CB85010}" type="sibTrans" cxnId="{90BAC2FC-03D9-4D6B-99CD-D4C5E74438B6}">
      <dgm:prSet/>
      <dgm:spPr/>
      <dgm:t>
        <a:bodyPr/>
        <a:lstStyle/>
        <a:p>
          <a:endParaRPr lang="en-US"/>
        </a:p>
      </dgm:t>
    </dgm:pt>
    <dgm:pt modelId="{6CF649F1-E532-4145-8670-3BF15A5BB9EA}">
      <dgm:prSet phldrT="[Text]" custT="1"/>
      <dgm:spPr/>
      <dgm:t>
        <a:bodyPr vert="horz"/>
        <a:lstStyle/>
        <a:p>
          <a:r>
            <a:rPr lang="en-US" sz="1600" dirty="0"/>
            <a:t>MUC stakeholder education and outreach materials available</a:t>
          </a:r>
        </a:p>
      </dgm:t>
    </dgm:pt>
    <dgm:pt modelId="{0620B82E-0BFA-434E-AB49-DC7C8D7E3637}" type="parTrans" cxnId="{81FCD2A1-A636-47AB-8B88-25B729C24875}">
      <dgm:prSet/>
      <dgm:spPr/>
      <dgm:t>
        <a:bodyPr/>
        <a:lstStyle/>
        <a:p>
          <a:endParaRPr lang="en-US"/>
        </a:p>
      </dgm:t>
    </dgm:pt>
    <dgm:pt modelId="{A7F496E2-BC88-4A7C-9814-3CE92035AF49}" type="sibTrans" cxnId="{81FCD2A1-A636-47AB-8B88-25B729C24875}">
      <dgm:prSet/>
      <dgm:spPr/>
      <dgm:t>
        <a:bodyPr/>
        <a:lstStyle/>
        <a:p>
          <a:endParaRPr lang="en-US"/>
        </a:p>
      </dgm:t>
    </dgm:pt>
    <dgm:pt modelId="{7CBE1EA7-F95F-49C1-8ECE-9671DB2809FC}">
      <dgm:prSet phldrT="[Text]" custT="1"/>
      <dgm:spPr/>
      <dgm:t>
        <a:bodyPr vert="horz"/>
        <a:lstStyle/>
        <a:p>
          <a:r>
            <a:rPr lang="en-US" sz="2200" dirty="0"/>
            <a:t>May</a:t>
          </a:r>
        </a:p>
      </dgm:t>
    </dgm:pt>
    <dgm:pt modelId="{7C0DAE2B-DEEE-4B20-8296-A3D59E34475A}" type="parTrans" cxnId="{9C087F6A-B26C-409A-9B1D-04ACE60FEAB8}">
      <dgm:prSet/>
      <dgm:spPr/>
      <dgm:t>
        <a:bodyPr/>
        <a:lstStyle/>
        <a:p>
          <a:endParaRPr lang="en-US"/>
        </a:p>
      </dgm:t>
    </dgm:pt>
    <dgm:pt modelId="{F6E28FEA-0A1E-438E-91C3-9F418012027E}" type="sibTrans" cxnId="{9C087F6A-B26C-409A-9B1D-04ACE60FEAB8}">
      <dgm:prSet/>
      <dgm:spPr/>
      <dgm:t>
        <a:bodyPr/>
        <a:lstStyle/>
        <a:p>
          <a:endParaRPr lang="en-US"/>
        </a:p>
      </dgm:t>
    </dgm:pt>
    <dgm:pt modelId="{2BA551A9-CE6D-4702-8F66-AD4FCB1AB410}">
      <dgm:prSet phldrT="[Text]" custT="1"/>
      <dgm:spPr/>
      <dgm:t>
        <a:bodyPr vert="horz"/>
        <a:lstStyle/>
        <a:p>
          <a:r>
            <a:rPr lang="en-US" sz="1600" dirty="0"/>
            <a:t>Candidate measure submission closes</a:t>
          </a:r>
        </a:p>
      </dgm:t>
    </dgm:pt>
    <dgm:pt modelId="{B05BB52B-D6E1-4D80-A248-22E68170DCD9}" type="parTrans" cxnId="{923971AF-951B-4470-9048-C4D70C4CF42E}">
      <dgm:prSet/>
      <dgm:spPr/>
      <dgm:t>
        <a:bodyPr/>
        <a:lstStyle/>
        <a:p>
          <a:endParaRPr lang="en-US"/>
        </a:p>
      </dgm:t>
    </dgm:pt>
    <dgm:pt modelId="{91DA6459-BD2A-45C5-87C8-1EE0B0947323}" type="sibTrans" cxnId="{923971AF-951B-4470-9048-C4D70C4CF42E}">
      <dgm:prSet/>
      <dgm:spPr/>
      <dgm:t>
        <a:bodyPr/>
        <a:lstStyle/>
        <a:p>
          <a:endParaRPr lang="en-US"/>
        </a:p>
      </dgm:t>
    </dgm:pt>
    <dgm:pt modelId="{ADD123F8-65F0-4602-8DFE-51D9C7B3062A}" type="pres">
      <dgm:prSet presAssocID="{51E5F57F-D65C-4BE0-9837-BEDAE0320DBC}" presName="Name0" presStyleCnt="0">
        <dgm:presLayoutVars>
          <dgm:dir/>
          <dgm:animLvl val="lvl"/>
          <dgm:resizeHandles val="exact"/>
        </dgm:presLayoutVars>
      </dgm:prSet>
      <dgm:spPr/>
    </dgm:pt>
    <dgm:pt modelId="{E414254D-3564-41DB-86A5-F0283EB1222F}" type="pres">
      <dgm:prSet presAssocID="{1E82ACC1-613E-4E36-B8AA-2D8DD8B144DF}" presName="linNode" presStyleCnt="0"/>
      <dgm:spPr/>
    </dgm:pt>
    <dgm:pt modelId="{E724FBAF-BE6F-4FAF-83F7-2DB08462C1D1}" type="pres">
      <dgm:prSet presAssocID="{1E82ACC1-613E-4E36-B8AA-2D8DD8B144DF}" presName="parentText" presStyleLbl="node1" presStyleIdx="0" presStyleCnt="3">
        <dgm:presLayoutVars>
          <dgm:chMax val="1"/>
          <dgm:bulletEnabled val="1"/>
        </dgm:presLayoutVars>
      </dgm:prSet>
      <dgm:spPr>
        <a:xfrm>
          <a:off x="1505" y="7772"/>
          <a:ext cx="2257172" cy="558544"/>
        </a:xfrm>
      </dgm:spPr>
    </dgm:pt>
    <dgm:pt modelId="{6CA48678-7C89-460C-ADAE-916E177A79D8}" type="pres">
      <dgm:prSet presAssocID="{1E82ACC1-613E-4E36-B8AA-2D8DD8B144DF}" presName="descendantText" presStyleLbl="alignAccFollowNode1" presStyleIdx="0" presStyleCnt="3">
        <dgm:presLayoutVars>
          <dgm:bulletEnabled val="1"/>
        </dgm:presLayoutVars>
      </dgm:prSet>
      <dgm:spPr>
        <a:xfrm rot="5400000">
          <a:off x="4017628" y="-1649344"/>
          <a:ext cx="446835" cy="3962976"/>
        </a:xfrm>
      </dgm:spPr>
    </dgm:pt>
    <dgm:pt modelId="{93D68036-9956-4A9A-95DC-5D1956882C4F}" type="pres">
      <dgm:prSet presAssocID="{882B7B68-2892-4E38-9B9C-E8760A399DB9}" presName="sp" presStyleCnt="0"/>
      <dgm:spPr/>
    </dgm:pt>
    <dgm:pt modelId="{CAE4AAD7-FD40-4D65-B545-3CF58D8BDBFE}" type="pres">
      <dgm:prSet presAssocID="{194565F4-8C47-42AD-A589-5C3858EE19E1}" presName="linNode" presStyleCnt="0"/>
      <dgm:spPr/>
    </dgm:pt>
    <dgm:pt modelId="{3A9B93DD-0D10-4DF4-ACE1-85BBD2C2F7C3}" type="pres">
      <dgm:prSet presAssocID="{194565F4-8C47-42AD-A589-5C3858EE19E1}" presName="parentText" presStyleLbl="node1" presStyleIdx="1" presStyleCnt="3">
        <dgm:presLayoutVars>
          <dgm:chMax val="1"/>
          <dgm:bulletEnabled val="1"/>
        </dgm:presLayoutVars>
      </dgm:prSet>
      <dgm:spPr>
        <a:xfrm>
          <a:off x="0" y="587317"/>
          <a:ext cx="2240112" cy="558544"/>
        </a:xfrm>
      </dgm:spPr>
    </dgm:pt>
    <dgm:pt modelId="{B12CC8AB-23FB-45A4-9515-E7091E84ECFB}" type="pres">
      <dgm:prSet presAssocID="{194565F4-8C47-42AD-A589-5C3858EE19E1}" presName="descendantText" presStyleLbl="alignAccFollowNode1" presStyleIdx="1" presStyleCnt="3">
        <dgm:presLayoutVars>
          <dgm:bulletEnabled val="1"/>
        </dgm:presLayoutVars>
      </dgm:prSet>
      <dgm:spPr>
        <a:xfrm rot="5400000">
          <a:off x="4007906" y="-1124621"/>
          <a:ext cx="446835" cy="3982422"/>
        </a:xfrm>
      </dgm:spPr>
    </dgm:pt>
    <dgm:pt modelId="{3AF37594-30F9-4678-802D-BB4A887ABA68}" type="pres">
      <dgm:prSet presAssocID="{020251A9-6F1C-49ED-BC88-BFC52CB85010}" presName="sp" presStyleCnt="0"/>
      <dgm:spPr/>
    </dgm:pt>
    <dgm:pt modelId="{A30C08C6-7CF9-4CA0-8D65-6BE54FA4AA25}" type="pres">
      <dgm:prSet presAssocID="{7CBE1EA7-F95F-49C1-8ECE-9671DB2809FC}" presName="linNode" presStyleCnt="0"/>
      <dgm:spPr/>
    </dgm:pt>
    <dgm:pt modelId="{A6F442E2-E241-4A65-A2C7-EA3F3E160C80}" type="pres">
      <dgm:prSet presAssocID="{7CBE1EA7-F95F-49C1-8ECE-9671DB2809FC}" presName="parentText" presStyleLbl="node1" presStyleIdx="2" presStyleCnt="3">
        <dgm:presLayoutVars>
          <dgm:chMax val="1"/>
          <dgm:bulletEnabled val="1"/>
        </dgm:presLayoutVars>
      </dgm:prSet>
      <dgm:spPr>
        <a:xfrm>
          <a:off x="0" y="1174635"/>
          <a:ext cx="2240112" cy="558544"/>
        </a:xfrm>
      </dgm:spPr>
    </dgm:pt>
    <dgm:pt modelId="{75D6A150-492C-4C2D-9134-ED7038BA5D63}" type="pres">
      <dgm:prSet presAssocID="{7CBE1EA7-F95F-49C1-8ECE-9671DB2809FC}" presName="descendantText" presStyleLbl="alignAccFollowNode1" presStyleIdx="2" presStyleCnt="3">
        <dgm:presLayoutVars>
          <dgm:bulletEnabled val="1"/>
        </dgm:presLayoutVars>
      </dgm:prSet>
      <dgm:spPr>
        <a:xfrm rot="5400000">
          <a:off x="4007906" y="-538149"/>
          <a:ext cx="446835" cy="3982422"/>
        </a:xfrm>
      </dgm:spPr>
    </dgm:pt>
  </dgm:ptLst>
  <dgm:cxnLst>
    <dgm:cxn modelId="{1F47810B-96D9-4CD5-BD32-AF2A6474E87E}" type="presOf" srcId="{51E5F57F-D65C-4BE0-9837-BEDAE0320DBC}" destId="{ADD123F8-65F0-4602-8DFE-51D9C7B3062A}" srcOrd="0" destOrd="0" presId="urn:microsoft.com/office/officeart/2005/8/layout/vList5"/>
    <dgm:cxn modelId="{3D8BF621-221D-4A0B-BA50-B26904694211}" srcId="{51E5F57F-D65C-4BE0-9837-BEDAE0320DBC}" destId="{1E82ACC1-613E-4E36-B8AA-2D8DD8B144DF}" srcOrd="0" destOrd="0" parTransId="{4B29095A-1E3C-497A-B197-4C247ACD2CCC}" sibTransId="{882B7B68-2892-4E38-9B9C-E8760A399DB9}"/>
    <dgm:cxn modelId="{9C087F6A-B26C-409A-9B1D-04ACE60FEAB8}" srcId="{51E5F57F-D65C-4BE0-9837-BEDAE0320DBC}" destId="{7CBE1EA7-F95F-49C1-8ECE-9671DB2809FC}" srcOrd="2" destOrd="0" parTransId="{7C0DAE2B-DEEE-4B20-8296-A3D59E34475A}" sibTransId="{F6E28FEA-0A1E-438E-91C3-9F418012027E}"/>
    <dgm:cxn modelId="{FF55AE6E-4318-4FEB-8949-FEC48A833A46}" srcId="{1E82ACC1-613E-4E36-B8AA-2D8DD8B144DF}" destId="{8C32D4EB-9373-4599-8E89-A552A4B30615}" srcOrd="0" destOrd="0" parTransId="{9E9C6E33-69A4-4FCB-9CF4-3A42F9D2FE00}" sibTransId="{E4A94EDB-EDE6-453F-BB54-A3836BD8AA2E}"/>
    <dgm:cxn modelId="{1B9B0172-DD64-47DB-810B-28C1A9259AA7}" type="presOf" srcId="{194565F4-8C47-42AD-A589-5C3858EE19E1}" destId="{3A9B93DD-0D10-4DF4-ACE1-85BBD2C2F7C3}" srcOrd="0" destOrd="0" presId="urn:microsoft.com/office/officeart/2005/8/layout/vList5"/>
    <dgm:cxn modelId="{42C18D88-7170-47F6-A7B8-430491C65C4C}" type="presOf" srcId="{7CBE1EA7-F95F-49C1-8ECE-9671DB2809FC}" destId="{A6F442E2-E241-4A65-A2C7-EA3F3E160C80}" srcOrd="0" destOrd="0" presId="urn:microsoft.com/office/officeart/2005/8/layout/vList5"/>
    <dgm:cxn modelId="{81FCD2A1-A636-47AB-8B88-25B729C24875}" srcId="{194565F4-8C47-42AD-A589-5C3858EE19E1}" destId="{6CF649F1-E532-4145-8670-3BF15A5BB9EA}" srcOrd="0" destOrd="0" parTransId="{0620B82E-0BFA-434E-AB49-DC7C8D7E3637}" sibTransId="{A7F496E2-BC88-4A7C-9814-3CE92035AF49}"/>
    <dgm:cxn modelId="{923971AF-951B-4470-9048-C4D70C4CF42E}" srcId="{7CBE1EA7-F95F-49C1-8ECE-9671DB2809FC}" destId="{2BA551A9-CE6D-4702-8F66-AD4FCB1AB410}" srcOrd="0" destOrd="0" parTransId="{B05BB52B-D6E1-4D80-A248-22E68170DCD9}" sibTransId="{91DA6459-BD2A-45C5-87C8-1EE0B0947323}"/>
    <dgm:cxn modelId="{7F3568B2-EBF5-4FA2-81F6-060857E3E002}" type="presOf" srcId="{6CF649F1-E532-4145-8670-3BF15A5BB9EA}" destId="{B12CC8AB-23FB-45A4-9515-E7091E84ECFB}" srcOrd="0" destOrd="0" presId="urn:microsoft.com/office/officeart/2005/8/layout/vList5"/>
    <dgm:cxn modelId="{5350E5C3-F282-41E7-84E6-A71C6AF2A79F}" type="presOf" srcId="{2BA551A9-CE6D-4702-8F66-AD4FCB1AB410}" destId="{75D6A150-492C-4C2D-9134-ED7038BA5D63}" srcOrd="0" destOrd="0" presId="urn:microsoft.com/office/officeart/2005/8/layout/vList5"/>
    <dgm:cxn modelId="{B7ED52E9-79FD-42D1-9E8D-EFB55FE15227}" type="presOf" srcId="{1E82ACC1-613E-4E36-B8AA-2D8DD8B144DF}" destId="{E724FBAF-BE6F-4FAF-83F7-2DB08462C1D1}" srcOrd="0" destOrd="0" presId="urn:microsoft.com/office/officeart/2005/8/layout/vList5"/>
    <dgm:cxn modelId="{6EFAFCF5-2DF4-4693-942A-C0A7EC58BF13}" type="presOf" srcId="{8C32D4EB-9373-4599-8E89-A552A4B30615}" destId="{6CA48678-7C89-460C-ADAE-916E177A79D8}" srcOrd="0" destOrd="0" presId="urn:microsoft.com/office/officeart/2005/8/layout/vList5"/>
    <dgm:cxn modelId="{90BAC2FC-03D9-4D6B-99CD-D4C5E74438B6}" srcId="{51E5F57F-D65C-4BE0-9837-BEDAE0320DBC}" destId="{194565F4-8C47-42AD-A589-5C3858EE19E1}" srcOrd="1" destOrd="0" parTransId="{9B65F982-A3F7-4C9C-90C0-0C9DB1646A8A}" sibTransId="{020251A9-6F1C-49ED-BC88-BFC52CB85010}"/>
    <dgm:cxn modelId="{B5C1EA19-9C24-4ACB-AA54-22299FE9248C}" type="presParOf" srcId="{ADD123F8-65F0-4602-8DFE-51D9C7B3062A}" destId="{E414254D-3564-41DB-86A5-F0283EB1222F}" srcOrd="0" destOrd="0" presId="urn:microsoft.com/office/officeart/2005/8/layout/vList5"/>
    <dgm:cxn modelId="{E91D5038-2CB9-44E6-A0D6-A24E2FFD5C5C}" type="presParOf" srcId="{E414254D-3564-41DB-86A5-F0283EB1222F}" destId="{E724FBAF-BE6F-4FAF-83F7-2DB08462C1D1}" srcOrd="0" destOrd="0" presId="urn:microsoft.com/office/officeart/2005/8/layout/vList5"/>
    <dgm:cxn modelId="{54D5161A-1E9B-4AD9-8AE4-3A2992CC1696}" type="presParOf" srcId="{E414254D-3564-41DB-86A5-F0283EB1222F}" destId="{6CA48678-7C89-460C-ADAE-916E177A79D8}" srcOrd="1" destOrd="0" presId="urn:microsoft.com/office/officeart/2005/8/layout/vList5"/>
    <dgm:cxn modelId="{76ABC5E3-A005-4315-AE82-73174095D21A}" type="presParOf" srcId="{ADD123F8-65F0-4602-8DFE-51D9C7B3062A}" destId="{93D68036-9956-4A9A-95DC-5D1956882C4F}" srcOrd="1" destOrd="0" presId="urn:microsoft.com/office/officeart/2005/8/layout/vList5"/>
    <dgm:cxn modelId="{09250118-B3D7-45C4-97A8-C2369D2566FD}" type="presParOf" srcId="{ADD123F8-65F0-4602-8DFE-51D9C7B3062A}" destId="{CAE4AAD7-FD40-4D65-B545-3CF58D8BDBFE}" srcOrd="2" destOrd="0" presId="urn:microsoft.com/office/officeart/2005/8/layout/vList5"/>
    <dgm:cxn modelId="{AD13A718-15B2-4713-96D2-2B303383B9EC}" type="presParOf" srcId="{CAE4AAD7-FD40-4D65-B545-3CF58D8BDBFE}" destId="{3A9B93DD-0D10-4DF4-ACE1-85BBD2C2F7C3}" srcOrd="0" destOrd="0" presId="urn:microsoft.com/office/officeart/2005/8/layout/vList5"/>
    <dgm:cxn modelId="{3CA05A50-13A4-4062-9B8E-8D60D8F51DDE}" type="presParOf" srcId="{CAE4AAD7-FD40-4D65-B545-3CF58D8BDBFE}" destId="{B12CC8AB-23FB-45A4-9515-E7091E84ECFB}" srcOrd="1" destOrd="0" presId="urn:microsoft.com/office/officeart/2005/8/layout/vList5"/>
    <dgm:cxn modelId="{A28990F9-6A03-47A5-B362-F018DDFE1190}" type="presParOf" srcId="{ADD123F8-65F0-4602-8DFE-51D9C7B3062A}" destId="{3AF37594-30F9-4678-802D-BB4A887ABA68}" srcOrd="3" destOrd="0" presId="urn:microsoft.com/office/officeart/2005/8/layout/vList5"/>
    <dgm:cxn modelId="{99B578AE-EDAF-4966-8BA8-D525964D2EED}" type="presParOf" srcId="{ADD123F8-65F0-4602-8DFE-51D9C7B3062A}" destId="{A30C08C6-7CF9-4CA0-8D65-6BE54FA4AA25}" srcOrd="4" destOrd="0" presId="urn:microsoft.com/office/officeart/2005/8/layout/vList5"/>
    <dgm:cxn modelId="{C93DE371-8D41-449E-810F-2958AABD417B}" type="presParOf" srcId="{A30C08C6-7CF9-4CA0-8D65-6BE54FA4AA25}" destId="{A6F442E2-E241-4A65-A2C7-EA3F3E160C80}" srcOrd="0" destOrd="0" presId="urn:microsoft.com/office/officeart/2005/8/layout/vList5"/>
    <dgm:cxn modelId="{90FCE2D2-A8AB-4CC3-A352-507FC96DA71C}" type="presParOf" srcId="{A30C08C6-7CF9-4CA0-8D65-6BE54FA4AA25}" destId="{75D6A150-492C-4C2D-9134-ED7038BA5D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75B2E3-1CBC-45CE-8D56-C453ECC331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EAF1F7B-1810-4C1B-907F-B243B29885A6}">
      <dgm:prSet phldrT="[Text]" custT="1"/>
      <dgm:spPr/>
      <dgm:t>
        <a:bodyPr vert="horz"/>
        <a:lstStyle/>
        <a:p>
          <a:r>
            <a:rPr lang="en-US" sz="2200" dirty="0"/>
            <a:t>July-August</a:t>
          </a:r>
        </a:p>
      </dgm:t>
    </dgm:pt>
    <dgm:pt modelId="{12339206-552A-494D-A4ED-B03AA7696F55}" type="parTrans" cxnId="{66A79E65-4B50-4774-978E-92E99BBA3477}">
      <dgm:prSet/>
      <dgm:spPr/>
      <dgm:t>
        <a:bodyPr/>
        <a:lstStyle/>
        <a:p>
          <a:endParaRPr lang="en-US"/>
        </a:p>
      </dgm:t>
    </dgm:pt>
    <dgm:pt modelId="{143E9065-27E3-4559-A327-4CB1737307F1}" type="sibTrans" cxnId="{66A79E65-4B50-4774-978E-92E99BBA3477}">
      <dgm:prSet/>
      <dgm:spPr/>
      <dgm:t>
        <a:bodyPr/>
        <a:lstStyle/>
        <a:p>
          <a:endParaRPr lang="en-US"/>
        </a:p>
      </dgm:t>
    </dgm:pt>
    <dgm:pt modelId="{BB162DFA-8BCB-4EA0-82F5-7048FE21AEC7}">
      <dgm:prSet phldrT="[Text]" custT="1"/>
      <dgm:spPr/>
      <dgm:t>
        <a:bodyPr vert="horz"/>
        <a:lstStyle/>
        <a:p>
          <a:pPr rtl="0"/>
          <a:r>
            <a:rPr lang="en-US" sz="1600" dirty="0"/>
            <a:t>CMS programs review candidate measures</a:t>
          </a:r>
        </a:p>
      </dgm:t>
    </dgm:pt>
    <dgm:pt modelId="{77D74F9E-B799-4316-AAE4-4654F1CA1A8E}" type="parTrans" cxnId="{78BDCB44-A18A-4F66-B6E1-1C799C155E46}">
      <dgm:prSet/>
      <dgm:spPr/>
      <dgm:t>
        <a:bodyPr/>
        <a:lstStyle/>
        <a:p>
          <a:endParaRPr lang="en-US"/>
        </a:p>
      </dgm:t>
    </dgm:pt>
    <dgm:pt modelId="{DF7D9662-C88A-437D-B5E3-A8F56A2A8401}" type="sibTrans" cxnId="{78BDCB44-A18A-4F66-B6E1-1C799C155E46}">
      <dgm:prSet/>
      <dgm:spPr/>
      <dgm:t>
        <a:bodyPr/>
        <a:lstStyle/>
        <a:p>
          <a:endParaRPr lang="en-US"/>
        </a:p>
      </dgm:t>
    </dgm:pt>
    <dgm:pt modelId="{15634DE8-6D4B-4A6C-BE99-00488750B80A}">
      <dgm:prSet phldrT="[Text]" custT="1"/>
      <dgm:spPr/>
      <dgm:t>
        <a:bodyPr vert="horz"/>
        <a:lstStyle/>
        <a:p>
          <a:r>
            <a:rPr lang="en-US" sz="1600" dirty="0"/>
            <a:t>Federal-only stakeholders meeting</a:t>
          </a:r>
        </a:p>
      </dgm:t>
    </dgm:pt>
    <dgm:pt modelId="{D4AE6D49-F140-49B8-BA8F-68BE7976AE36}" type="parTrans" cxnId="{9AD600A6-2356-457D-909D-6187A35D4D3D}">
      <dgm:prSet/>
      <dgm:spPr/>
      <dgm:t>
        <a:bodyPr/>
        <a:lstStyle/>
        <a:p>
          <a:endParaRPr lang="en-US"/>
        </a:p>
      </dgm:t>
    </dgm:pt>
    <dgm:pt modelId="{A79348B7-32D3-49B5-83BF-60308C2640A9}" type="sibTrans" cxnId="{9AD600A6-2356-457D-909D-6187A35D4D3D}">
      <dgm:prSet/>
      <dgm:spPr/>
      <dgm:t>
        <a:bodyPr/>
        <a:lstStyle/>
        <a:p>
          <a:endParaRPr lang="en-US"/>
        </a:p>
      </dgm:t>
    </dgm:pt>
    <dgm:pt modelId="{78A228E3-A660-4BF4-A828-47D9EB15E37A}">
      <dgm:prSet phldrT="[Text]" custT="1"/>
      <dgm:spPr/>
      <dgm:t>
        <a:bodyPr vert="horz"/>
        <a:lstStyle/>
        <a:p>
          <a:r>
            <a:rPr lang="en-US" sz="2200" dirty="0"/>
            <a:t>September-November</a:t>
          </a:r>
        </a:p>
      </dgm:t>
    </dgm:pt>
    <dgm:pt modelId="{487FDA1C-5FE5-4C79-A8A9-25D7AE7FA168}" type="parTrans" cxnId="{3E02D914-B1ED-4FD4-AFA2-83882523AE3A}">
      <dgm:prSet/>
      <dgm:spPr/>
      <dgm:t>
        <a:bodyPr/>
        <a:lstStyle/>
        <a:p>
          <a:endParaRPr lang="en-US"/>
        </a:p>
      </dgm:t>
    </dgm:pt>
    <dgm:pt modelId="{15AFDBD9-B742-41A6-ACA1-DDC040D9E4FB}" type="sibTrans" cxnId="{3E02D914-B1ED-4FD4-AFA2-83882523AE3A}">
      <dgm:prSet/>
      <dgm:spPr/>
      <dgm:t>
        <a:bodyPr/>
        <a:lstStyle/>
        <a:p>
          <a:endParaRPr lang="en-US"/>
        </a:p>
      </dgm:t>
    </dgm:pt>
    <dgm:pt modelId="{D91D94D2-45AE-486E-99EE-2F721AAA12F8}">
      <dgm:prSet phldrT="[Text]" custT="1"/>
      <dgm:spPr/>
      <dgm:t>
        <a:bodyPr vert="horz"/>
        <a:lstStyle/>
        <a:p>
          <a:pPr rtl="0"/>
          <a:r>
            <a:rPr lang="en-US" sz="1600" dirty="0"/>
            <a:t>CMS and the Department of Health and Human Services (HHS) clearance review of draft MUC list</a:t>
          </a:r>
        </a:p>
      </dgm:t>
    </dgm:pt>
    <dgm:pt modelId="{B420EBE3-E3BB-4958-B775-B0DD33912B0E}" type="parTrans" cxnId="{29EEA17A-FBF0-4B88-92B2-C3CB541BD86E}">
      <dgm:prSet/>
      <dgm:spPr/>
      <dgm:t>
        <a:bodyPr/>
        <a:lstStyle/>
        <a:p>
          <a:endParaRPr lang="en-US"/>
        </a:p>
      </dgm:t>
    </dgm:pt>
    <dgm:pt modelId="{175F0526-BECF-461B-AE3B-26A07956E634}" type="sibTrans" cxnId="{29EEA17A-FBF0-4B88-92B2-C3CB541BD86E}">
      <dgm:prSet/>
      <dgm:spPr/>
      <dgm:t>
        <a:bodyPr/>
        <a:lstStyle/>
        <a:p>
          <a:endParaRPr lang="en-US"/>
        </a:p>
      </dgm:t>
    </dgm:pt>
    <dgm:pt modelId="{7DEB0EF1-36EF-4977-BCF6-AEC6CEDF6EE3}">
      <dgm:prSet phldrT="[Text]" custT="1"/>
      <dgm:spPr/>
      <dgm:t>
        <a:bodyPr vert="horz"/>
        <a:lstStyle/>
        <a:p>
          <a:r>
            <a:rPr lang="en-US" sz="2200" dirty="0"/>
            <a:t>December</a:t>
          </a:r>
        </a:p>
      </dgm:t>
    </dgm:pt>
    <dgm:pt modelId="{5FCFB6F6-7D2D-4381-9B37-7EC7B55FBCC3}" type="parTrans" cxnId="{13AB0B24-B3D2-4910-8EC0-491C83128E11}">
      <dgm:prSet/>
      <dgm:spPr/>
      <dgm:t>
        <a:bodyPr/>
        <a:lstStyle/>
        <a:p>
          <a:endParaRPr lang="en-US"/>
        </a:p>
      </dgm:t>
    </dgm:pt>
    <dgm:pt modelId="{4669AD94-8C10-49D3-9E09-CA195D2C9C88}" type="sibTrans" cxnId="{13AB0B24-B3D2-4910-8EC0-491C83128E11}">
      <dgm:prSet/>
      <dgm:spPr/>
      <dgm:t>
        <a:bodyPr/>
        <a:lstStyle/>
        <a:p>
          <a:endParaRPr lang="en-US"/>
        </a:p>
      </dgm:t>
    </dgm:pt>
    <dgm:pt modelId="{6AD7C659-685A-4930-9FD4-4262557FC52F}">
      <dgm:prSet phldrT="[Text]" custT="1"/>
      <dgm:spPr/>
      <dgm:t>
        <a:bodyPr vert="horz"/>
        <a:lstStyle/>
        <a:p>
          <a:r>
            <a:rPr lang="en-US" sz="1600" dirty="0"/>
            <a:t>MUC List published no later than December 1</a:t>
          </a:r>
        </a:p>
      </dgm:t>
    </dgm:pt>
    <dgm:pt modelId="{8B352A0A-8B98-478F-AB9E-B4E8D06C76B2}" type="parTrans" cxnId="{D2384548-3F9B-4232-83EA-E48625C0190B}">
      <dgm:prSet/>
      <dgm:spPr/>
      <dgm:t>
        <a:bodyPr/>
        <a:lstStyle/>
        <a:p>
          <a:endParaRPr lang="en-US"/>
        </a:p>
      </dgm:t>
    </dgm:pt>
    <dgm:pt modelId="{1AFE2E52-8BCC-4CB3-93E7-B6A7F13E4492}" type="sibTrans" cxnId="{D2384548-3F9B-4232-83EA-E48625C0190B}">
      <dgm:prSet/>
      <dgm:spPr/>
      <dgm:t>
        <a:bodyPr/>
        <a:lstStyle/>
        <a:p>
          <a:endParaRPr lang="en-US"/>
        </a:p>
      </dgm:t>
    </dgm:pt>
    <dgm:pt modelId="{3612B1EF-29CC-48E3-A930-69D4D00A8008}" type="pres">
      <dgm:prSet presAssocID="{B175B2E3-1CBC-45CE-8D56-C453ECC331AA}" presName="Name0" presStyleCnt="0">
        <dgm:presLayoutVars>
          <dgm:dir/>
          <dgm:animLvl val="lvl"/>
          <dgm:resizeHandles val="exact"/>
        </dgm:presLayoutVars>
      </dgm:prSet>
      <dgm:spPr/>
    </dgm:pt>
    <dgm:pt modelId="{7BA5969B-C2ED-48B4-B21F-242F1C53EB9F}" type="pres">
      <dgm:prSet presAssocID="{0EAF1F7B-1810-4C1B-907F-B243B29885A6}" presName="linNode" presStyleCnt="0"/>
      <dgm:spPr/>
    </dgm:pt>
    <dgm:pt modelId="{62FC60AD-AFD1-4079-9156-DA97C662E7CF}" type="pres">
      <dgm:prSet presAssocID="{0EAF1F7B-1810-4C1B-907F-B243B29885A6}" presName="parentText" presStyleLbl="node1" presStyleIdx="0" presStyleCnt="3">
        <dgm:presLayoutVars>
          <dgm:chMax val="1"/>
          <dgm:bulletEnabled val="1"/>
        </dgm:presLayoutVars>
      </dgm:prSet>
      <dgm:spPr>
        <a:xfrm>
          <a:off x="0" y="857"/>
          <a:ext cx="2237543" cy="566058"/>
        </a:xfrm>
      </dgm:spPr>
    </dgm:pt>
    <dgm:pt modelId="{21F5A196-22BB-48C3-8639-E239666B1631}" type="pres">
      <dgm:prSet presAssocID="{0EAF1F7B-1810-4C1B-907F-B243B29885A6}" presName="descendantText" presStyleLbl="alignAccFollowNode1" presStyleIdx="0" presStyleCnt="3">
        <dgm:presLayoutVars>
          <dgm:bulletEnabled val="1"/>
        </dgm:presLayoutVars>
      </dgm:prSet>
      <dgm:spPr>
        <a:xfrm rot="5400000">
          <a:off x="4000047" y="-1705040"/>
          <a:ext cx="452846" cy="3977855"/>
        </a:xfrm>
      </dgm:spPr>
    </dgm:pt>
    <dgm:pt modelId="{E0389176-21F5-4236-B1C9-56D95579240B}" type="pres">
      <dgm:prSet presAssocID="{143E9065-27E3-4559-A327-4CB1737307F1}" presName="sp" presStyleCnt="0"/>
      <dgm:spPr/>
    </dgm:pt>
    <dgm:pt modelId="{10F6044E-11BC-4D1B-B3E9-A7617B010DC0}" type="pres">
      <dgm:prSet presAssocID="{78A228E3-A660-4BF4-A828-47D9EB15E37A}" presName="linNode" presStyleCnt="0"/>
      <dgm:spPr/>
    </dgm:pt>
    <dgm:pt modelId="{1867A89E-C474-4628-AE03-D1A9527F5371}" type="pres">
      <dgm:prSet presAssocID="{78A228E3-A660-4BF4-A828-47D9EB15E37A}" presName="parentText" presStyleLbl="node1" presStyleIdx="1" presStyleCnt="3">
        <dgm:presLayoutVars>
          <dgm:chMax val="1"/>
          <dgm:bulletEnabled val="1"/>
        </dgm:presLayoutVars>
      </dgm:prSet>
      <dgm:spPr>
        <a:xfrm>
          <a:off x="0" y="595219"/>
          <a:ext cx="2237543" cy="566058"/>
        </a:xfrm>
      </dgm:spPr>
    </dgm:pt>
    <dgm:pt modelId="{8F5C7DA7-1A3B-49E7-8E6D-DC18F4CBDA79}" type="pres">
      <dgm:prSet presAssocID="{78A228E3-A660-4BF4-A828-47D9EB15E37A}" presName="descendantText" presStyleLbl="alignAccFollowNode1" presStyleIdx="1" presStyleCnt="3">
        <dgm:presLayoutVars>
          <dgm:bulletEnabled val="1"/>
        </dgm:presLayoutVars>
      </dgm:prSet>
      <dgm:spPr>
        <a:xfrm rot="5400000">
          <a:off x="4000047" y="-1110679"/>
          <a:ext cx="452846" cy="3977855"/>
        </a:xfrm>
      </dgm:spPr>
    </dgm:pt>
    <dgm:pt modelId="{44F85EC2-630A-40D1-B4DA-356C73BE2107}" type="pres">
      <dgm:prSet presAssocID="{15AFDBD9-B742-41A6-ACA1-DDC040D9E4FB}" presName="sp" presStyleCnt="0"/>
      <dgm:spPr/>
    </dgm:pt>
    <dgm:pt modelId="{BD75683F-2323-4C15-92B2-55A33BDDF328}" type="pres">
      <dgm:prSet presAssocID="{7DEB0EF1-36EF-4977-BCF6-AEC6CEDF6EE3}" presName="linNode" presStyleCnt="0"/>
      <dgm:spPr/>
    </dgm:pt>
    <dgm:pt modelId="{1C8298F8-BCA8-4BA7-9BDA-81FF0A7F7E4D}" type="pres">
      <dgm:prSet presAssocID="{7DEB0EF1-36EF-4977-BCF6-AEC6CEDF6EE3}" presName="parentText" presStyleLbl="node1" presStyleIdx="2" presStyleCnt="3">
        <dgm:presLayoutVars>
          <dgm:chMax val="1"/>
          <dgm:bulletEnabled val="1"/>
        </dgm:presLayoutVars>
      </dgm:prSet>
      <dgm:spPr>
        <a:xfrm>
          <a:off x="0" y="1189580"/>
          <a:ext cx="2237543" cy="566058"/>
        </a:xfrm>
      </dgm:spPr>
    </dgm:pt>
    <dgm:pt modelId="{D8BCB6B8-F4AB-47D0-8E0F-EF8DA4CF6691}" type="pres">
      <dgm:prSet presAssocID="{7DEB0EF1-36EF-4977-BCF6-AEC6CEDF6EE3}" presName="descendantText" presStyleLbl="alignAccFollowNode1" presStyleIdx="2" presStyleCnt="3">
        <dgm:presLayoutVars>
          <dgm:bulletEnabled val="1"/>
        </dgm:presLayoutVars>
      </dgm:prSet>
      <dgm:spPr>
        <a:xfrm rot="5400000">
          <a:off x="4000047" y="-523377"/>
          <a:ext cx="452846" cy="3977855"/>
        </a:xfrm>
      </dgm:spPr>
    </dgm:pt>
  </dgm:ptLst>
  <dgm:cxnLst>
    <dgm:cxn modelId="{AB63B70F-0D99-419E-AB57-F4D10712D25E}" type="presOf" srcId="{0EAF1F7B-1810-4C1B-907F-B243B29885A6}" destId="{62FC60AD-AFD1-4079-9156-DA97C662E7CF}" srcOrd="0" destOrd="0" presId="urn:microsoft.com/office/officeart/2005/8/layout/vList5"/>
    <dgm:cxn modelId="{3E02D914-B1ED-4FD4-AFA2-83882523AE3A}" srcId="{B175B2E3-1CBC-45CE-8D56-C453ECC331AA}" destId="{78A228E3-A660-4BF4-A828-47D9EB15E37A}" srcOrd="1" destOrd="0" parTransId="{487FDA1C-5FE5-4C79-A8A9-25D7AE7FA168}" sibTransId="{15AFDBD9-B742-41A6-ACA1-DDC040D9E4FB}"/>
    <dgm:cxn modelId="{891E461F-DA27-457D-9BF7-CCC50C50CA15}" type="presOf" srcId="{D91D94D2-45AE-486E-99EE-2F721AAA12F8}" destId="{8F5C7DA7-1A3B-49E7-8E6D-DC18F4CBDA79}" srcOrd="0" destOrd="0" presId="urn:microsoft.com/office/officeart/2005/8/layout/vList5"/>
    <dgm:cxn modelId="{13AB0B24-B3D2-4910-8EC0-491C83128E11}" srcId="{B175B2E3-1CBC-45CE-8D56-C453ECC331AA}" destId="{7DEB0EF1-36EF-4977-BCF6-AEC6CEDF6EE3}" srcOrd="2" destOrd="0" parTransId="{5FCFB6F6-7D2D-4381-9B37-7EC7B55FBCC3}" sibTransId="{4669AD94-8C10-49D3-9E09-CA195D2C9C88}"/>
    <dgm:cxn modelId="{91D36231-879B-4174-804C-AC8CADECDF71}" type="presOf" srcId="{15634DE8-6D4B-4A6C-BE99-00488750B80A}" destId="{21F5A196-22BB-48C3-8639-E239666B1631}" srcOrd="0" destOrd="1" presId="urn:microsoft.com/office/officeart/2005/8/layout/vList5"/>
    <dgm:cxn modelId="{78BDCB44-A18A-4F66-B6E1-1C799C155E46}" srcId="{0EAF1F7B-1810-4C1B-907F-B243B29885A6}" destId="{BB162DFA-8BCB-4EA0-82F5-7048FE21AEC7}" srcOrd="0" destOrd="0" parTransId="{77D74F9E-B799-4316-AAE4-4654F1CA1A8E}" sibTransId="{DF7D9662-C88A-437D-B5E3-A8F56A2A8401}"/>
    <dgm:cxn modelId="{66A79E65-4B50-4774-978E-92E99BBA3477}" srcId="{B175B2E3-1CBC-45CE-8D56-C453ECC331AA}" destId="{0EAF1F7B-1810-4C1B-907F-B243B29885A6}" srcOrd="0" destOrd="0" parTransId="{12339206-552A-494D-A4ED-B03AA7696F55}" sibTransId="{143E9065-27E3-4559-A327-4CB1737307F1}"/>
    <dgm:cxn modelId="{D2384548-3F9B-4232-83EA-E48625C0190B}" srcId="{7DEB0EF1-36EF-4977-BCF6-AEC6CEDF6EE3}" destId="{6AD7C659-685A-4930-9FD4-4262557FC52F}" srcOrd="0" destOrd="0" parTransId="{8B352A0A-8B98-478F-AB9E-B4E8D06C76B2}" sibTransId="{1AFE2E52-8BCC-4CB3-93E7-B6A7F13E4492}"/>
    <dgm:cxn modelId="{D0875D4B-E728-48A8-A6E4-AF938908D6A5}" type="presOf" srcId="{BB162DFA-8BCB-4EA0-82F5-7048FE21AEC7}" destId="{21F5A196-22BB-48C3-8639-E239666B1631}" srcOrd="0" destOrd="0" presId="urn:microsoft.com/office/officeart/2005/8/layout/vList5"/>
    <dgm:cxn modelId="{29EEA17A-FBF0-4B88-92B2-C3CB541BD86E}" srcId="{78A228E3-A660-4BF4-A828-47D9EB15E37A}" destId="{D91D94D2-45AE-486E-99EE-2F721AAA12F8}" srcOrd="0" destOrd="0" parTransId="{B420EBE3-E3BB-4958-B775-B0DD33912B0E}" sibTransId="{175F0526-BECF-461B-AE3B-26A07956E634}"/>
    <dgm:cxn modelId="{2F3E4C99-79E5-48B2-9F08-9476161811EE}" type="presOf" srcId="{78A228E3-A660-4BF4-A828-47D9EB15E37A}" destId="{1867A89E-C474-4628-AE03-D1A9527F5371}" srcOrd="0" destOrd="0" presId="urn:microsoft.com/office/officeart/2005/8/layout/vList5"/>
    <dgm:cxn modelId="{86C02DA4-BEBE-4CFA-9F6C-321850D1EE41}" type="presOf" srcId="{7DEB0EF1-36EF-4977-BCF6-AEC6CEDF6EE3}" destId="{1C8298F8-BCA8-4BA7-9BDA-81FF0A7F7E4D}" srcOrd="0" destOrd="0" presId="urn:microsoft.com/office/officeart/2005/8/layout/vList5"/>
    <dgm:cxn modelId="{9AD600A6-2356-457D-909D-6187A35D4D3D}" srcId="{0EAF1F7B-1810-4C1B-907F-B243B29885A6}" destId="{15634DE8-6D4B-4A6C-BE99-00488750B80A}" srcOrd="1" destOrd="0" parTransId="{D4AE6D49-F140-49B8-BA8F-68BE7976AE36}" sibTransId="{A79348B7-32D3-49B5-83BF-60308C2640A9}"/>
    <dgm:cxn modelId="{CE8609B0-E951-498B-880D-DBA511898848}" type="presOf" srcId="{B175B2E3-1CBC-45CE-8D56-C453ECC331AA}" destId="{3612B1EF-29CC-48E3-A930-69D4D00A8008}" srcOrd="0" destOrd="0" presId="urn:microsoft.com/office/officeart/2005/8/layout/vList5"/>
    <dgm:cxn modelId="{7E0EDEE4-D157-4BE9-BD3D-5998B50BE4D0}" type="presOf" srcId="{6AD7C659-685A-4930-9FD4-4262557FC52F}" destId="{D8BCB6B8-F4AB-47D0-8E0F-EF8DA4CF6691}" srcOrd="0" destOrd="0" presId="urn:microsoft.com/office/officeart/2005/8/layout/vList5"/>
    <dgm:cxn modelId="{4BA03B1B-5D6B-42FE-934F-32682CAE9C5F}" type="presParOf" srcId="{3612B1EF-29CC-48E3-A930-69D4D00A8008}" destId="{7BA5969B-C2ED-48B4-B21F-242F1C53EB9F}" srcOrd="0" destOrd="0" presId="urn:microsoft.com/office/officeart/2005/8/layout/vList5"/>
    <dgm:cxn modelId="{8937F70E-E662-44D5-9E51-07D6BC94CD49}" type="presParOf" srcId="{7BA5969B-C2ED-48B4-B21F-242F1C53EB9F}" destId="{62FC60AD-AFD1-4079-9156-DA97C662E7CF}" srcOrd="0" destOrd="0" presId="urn:microsoft.com/office/officeart/2005/8/layout/vList5"/>
    <dgm:cxn modelId="{3EF123BE-0EFF-4113-8D9E-2356676B107C}" type="presParOf" srcId="{7BA5969B-C2ED-48B4-B21F-242F1C53EB9F}" destId="{21F5A196-22BB-48C3-8639-E239666B1631}" srcOrd="1" destOrd="0" presId="urn:microsoft.com/office/officeart/2005/8/layout/vList5"/>
    <dgm:cxn modelId="{6CBC4699-B8DC-4437-AEFA-7D9841E6A632}" type="presParOf" srcId="{3612B1EF-29CC-48E3-A930-69D4D00A8008}" destId="{E0389176-21F5-4236-B1C9-56D95579240B}" srcOrd="1" destOrd="0" presId="urn:microsoft.com/office/officeart/2005/8/layout/vList5"/>
    <dgm:cxn modelId="{B737E1C7-E88D-4AD9-821F-21F1F9125184}" type="presParOf" srcId="{3612B1EF-29CC-48E3-A930-69D4D00A8008}" destId="{10F6044E-11BC-4D1B-B3E9-A7617B010DC0}" srcOrd="2" destOrd="0" presId="urn:microsoft.com/office/officeart/2005/8/layout/vList5"/>
    <dgm:cxn modelId="{687E86ED-6C19-4913-8659-EA97DA14DA37}" type="presParOf" srcId="{10F6044E-11BC-4D1B-B3E9-A7617B010DC0}" destId="{1867A89E-C474-4628-AE03-D1A9527F5371}" srcOrd="0" destOrd="0" presId="urn:microsoft.com/office/officeart/2005/8/layout/vList5"/>
    <dgm:cxn modelId="{A225FD12-CEA8-4F24-8412-5F9522A7F75C}" type="presParOf" srcId="{10F6044E-11BC-4D1B-B3E9-A7617B010DC0}" destId="{8F5C7DA7-1A3B-49E7-8E6D-DC18F4CBDA79}" srcOrd="1" destOrd="0" presId="urn:microsoft.com/office/officeart/2005/8/layout/vList5"/>
    <dgm:cxn modelId="{4E6AF77E-0D51-4320-958B-BCAF3A58EE1C}" type="presParOf" srcId="{3612B1EF-29CC-48E3-A930-69D4D00A8008}" destId="{44F85EC2-630A-40D1-B4DA-356C73BE2107}" srcOrd="3" destOrd="0" presId="urn:microsoft.com/office/officeart/2005/8/layout/vList5"/>
    <dgm:cxn modelId="{9831E13A-C38D-4DAC-8AF4-86F5F7675C2C}" type="presParOf" srcId="{3612B1EF-29CC-48E3-A930-69D4D00A8008}" destId="{BD75683F-2323-4C15-92B2-55A33BDDF328}" srcOrd="4" destOrd="0" presId="urn:microsoft.com/office/officeart/2005/8/layout/vList5"/>
    <dgm:cxn modelId="{FD2E84BF-7A0B-4C7A-BB7F-B734FD0F3632}" type="presParOf" srcId="{BD75683F-2323-4C15-92B2-55A33BDDF328}" destId="{1C8298F8-BCA8-4BA7-9BDA-81FF0A7F7E4D}" srcOrd="0" destOrd="0" presId="urn:microsoft.com/office/officeart/2005/8/layout/vList5"/>
    <dgm:cxn modelId="{BACF90E9-8E50-4E7B-B69C-E107014F7BFF}" type="presParOf" srcId="{BD75683F-2323-4C15-92B2-55A33BDDF328}" destId="{D8BCB6B8-F4AB-47D0-8E0F-EF8DA4CF669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131D82-C30C-497A-A0C0-6C32D194F2D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26D138-0453-4A90-8553-3C2092E9FEC1}">
      <dgm:prSet phldrT="[Text]" custT="1"/>
      <dgm:spPr/>
      <dgm:t>
        <a:bodyPr vert="horz"/>
        <a:lstStyle/>
        <a:p>
          <a:r>
            <a:rPr lang="en-US" sz="2200" dirty="0"/>
            <a:t>December-January</a:t>
          </a:r>
        </a:p>
      </dgm:t>
    </dgm:pt>
    <dgm:pt modelId="{D7FB0A9D-34AE-4362-9892-32E89C218DB4}" type="parTrans" cxnId="{7863BF11-F247-42B8-B335-0C65FA1CCC18}">
      <dgm:prSet/>
      <dgm:spPr/>
      <dgm:t>
        <a:bodyPr/>
        <a:lstStyle/>
        <a:p>
          <a:endParaRPr lang="en-US"/>
        </a:p>
      </dgm:t>
    </dgm:pt>
    <dgm:pt modelId="{E9BBD5BE-0A69-4DF6-85D4-195A1074A4BA}" type="sibTrans" cxnId="{7863BF11-F247-42B8-B335-0C65FA1CCC18}">
      <dgm:prSet/>
      <dgm:spPr/>
      <dgm:t>
        <a:bodyPr/>
        <a:lstStyle/>
        <a:p>
          <a:endParaRPr lang="en-US"/>
        </a:p>
      </dgm:t>
    </dgm:pt>
    <dgm:pt modelId="{2B2E2F67-AC57-4446-B722-489C1608FC86}">
      <dgm:prSet phldrT="[Text]" custT="1"/>
      <dgm:spPr/>
      <dgm:t>
        <a:bodyPr vert="horz"/>
        <a:lstStyle/>
        <a:p>
          <a:r>
            <a:rPr lang="en-US" sz="1600" dirty="0"/>
            <a:t>MAP meetings</a:t>
          </a:r>
        </a:p>
      </dgm:t>
    </dgm:pt>
    <dgm:pt modelId="{2E89B643-C1E2-4136-AE1E-E75B973E6571}" type="parTrans" cxnId="{FB5E32AD-4FF2-4409-A864-877B8C45F78B}">
      <dgm:prSet/>
      <dgm:spPr/>
      <dgm:t>
        <a:bodyPr/>
        <a:lstStyle/>
        <a:p>
          <a:endParaRPr lang="en-US"/>
        </a:p>
      </dgm:t>
    </dgm:pt>
    <dgm:pt modelId="{7A56684A-2212-4830-AAED-268DB077AA3E}" type="sibTrans" cxnId="{FB5E32AD-4FF2-4409-A864-877B8C45F78B}">
      <dgm:prSet/>
      <dgm:spPr/>
      <dgm:t>
        <a:bodyPr/>
        <a:lstStyle/>
        <a:p>
          <a:endParaRPr lang="en-US"/>
        </a:p>
      </dgm:t>
    </dgm:pt>
    <dgm:pt modelId="{354D3FD1-0825-4430-A8B6-15E289953049}">
      <dgm:prSet phldrT="[Text]" custT="1"/>
      <dgm:spPr/>
      <dgm:t>
        <a:bodyPr vert="horz"/>
        <a:lstStyle/>
        <a:p>
          <a:r>
            <a:rPr lang="en-US" sz="2200" dirty="0"/>
            <a:t>February</a:t>
          </a:r>
        </a:p>
      </dgm:t>
    </dgm:pt>
    <dgm:pt modelId="{2FC42D4B-15DE-46F8-89AA-D4046E66F577}" type="parTrans" cxnId="{60098533-D5E9-4285-A695-498935605424}">
      <dgm:prSet/>
      <dgm:spPr/>
      <dgm:t>
        <a:bodyPr/>
        <a:lstStyle/>
        <a:p>
          <a:endParaRPr lang="en-US"/>
        </a:p>
      </dgm:t>
    </dgm:pt>
    <dgm:pt modelId="{5E2F8E4E-F94E-483F-BC02-7947C63DEF73}" type="sibTrans" cxnId="{60098533-D5E9-4285-A695-498935605424}">
      <dgm:prSet/>
      <dgm:spPr/>
      <dgm:t>
        <a:bodyPr/>
        <a:lstStyle/>
        <a:p>
          <a:endParaRPr lang="en-US"/>
        </a:p>
      </dgm:t>
    </dgm:pt>
    <dgm:pt modelId="{E5BF2C5F-BC9A-4A33-AF5E-D43D44744713}">
      <dgm:prSet phldrT="[Text]" custT="1"/>
      <dgm:spPr/>
      <dgm:t>
        <a:bodyPr vert="horz"/>
        <a:lstStyle/>
        <a:p>
          <a:r>
            <a:rPr lang="en-US" sz="1600" dirty="0"/>
            <a:t>MAP recommendations published by February 1 </a:t>
          </a:r>
        </a:p>
      </dgm:t>
    </dgm:pt>
    <dgm:pt modelId="{772A3C80-3238-4013-9844-A1592B38FC24}" type="parTrans" cxnId="{B6048FAC-8A61-4506-93E3-D054CD2DDC73}">
      <dgm:prSet/>
      <dgm:spPr/>
      <dgm:t>
        <a:bodyPr/>
        <a:lstStyle/>
        <a:p>
          <a:endParaRPr lang="en-US"/>
        </a:p>
      </dgm:t>
    </dgm:pt>
    <dgm:pt modelId="{D186FC8B-4645-42F6-899F-61BE1DC902B9}" type="sibTrans" cxnId="{B6048FAC-8A61-4506-93E3-D054CD2DDC73}">
      <dgm:prSet/>
      <dgm:spPr/>
      <dgm:t>
        <a:bodyPr/>
        <a:lstStyle/>
        <a:p>
          <a:endParaRPr lang="en-US"/>
        </a:p>
      </dgm:t>
    </dgm:pt>
    <dgm:pt modelId="{B1362D5F-11DB-44FB-B2B1-99557DC16885}" type="pres">
      <dgm:prSet presAssocID="{D0131D82-C30C-497A-A0C0-6C32D194F2DC}" presName="Name0" presStyleCnt="0">
        <dgm:presLayoutVars>
          <dgm:dir/>
          <dgm:animLvl val="lvl"/>
          <dgm:resizeHandles val="exact"/>
        </dgm:presLayoutVars>
      </dgm:prSet>
      <dgm:spPr/>
    </dgm:pt>
    <dgm:pt modelId="{CAF51CE6-7DDE-4A4C-B31E-1C6177790747}" type="pres">
      <dgm:prSet presAssocID="{4926D138-0453-4A90-8553-3C2092E9FEC1}" presName="linNode" presStyleCnt="0"/>
      <dgm:spPr/>
    </dgm:pt>
    <dgm:pt modelId="{1D794636-A066-41F7-AA2A-7C6B59B227CC}" type="pres">
      <dgm:prSet presAssocID="{4926D138-0453-4A90-8553-3C2092E9FEC1}" presName="parentText" presStyleLbl="node1" presStyleIdx="0" presStyleCnt="2">
        <dgm:presLayoutVars>
          <dgm:chMax val="1"/>
          <dgm:bulletEnabled val="1"/>
        </dgm:presLayoutVars>
      </dgm:prSet>
      <dgm:spPr>
        <a:xfrm>
          <a:off x="0" y="15"/>
          <a:ext cx="2240112" cy="617962"/>
        </a:xfrm>
      </dgm:spPr>
    </dgm:pt>
    <dgm:pt modelId="{0880D83B-2CD2-45A0-A476-C1BA60B18458}" type="pres">
      <dgm:prSet presAssocID="{4926D138-0453-4A90-8553-3C2092E9FEC1}" presName="descendantText" presStyleLbl="alignAccFollowNode1" presStyleIdx="0" presStyleCnt="2">
        <dgm:presLayoutVars>
          <dgm:bulletEnabled val="1"/>
        </dgm:presLayoutVars>
      </dgm:prSet>
      <dgm:spPr>
        <a:xfrm rot="5400000">
          <a:off x="3984138" y="-1679010"/>
          <a:ext cx="494369" cy="3982422"/>
        </a:xfrm>
      </dgm:spPr>
    </dgm:pt>
    <dgm:pt modelId="{FA96DB29-CA15-4F9D-9953-A97CD6A6DE90}" type="pres">
      <dgm:prSet presAssocID="{E9BBD5BE-0A69-4DF6-85D4-195A1074A4BA}" presName="sp" presStyleCnt="0"/>
      <dgm:spPr/>
    </dgm:pt>
    <dgm:pt modelId="{59FA4CDC-0CE5-4CB2-80BA-91A012C3A261}" type="pres">
      <dgm:prSet presAssocID="{354D3FD1-0825-4430-A8B6-15E289953049}" presName="linNode" presStyleCnt="0"/>
      <dgm:spPr/>
    </dgm:pt>
    <dgm:pt modelId="{D7BE5480-F402-4F50-897F-B428BB075E08}" type="pres">
      <dgm:prSet presAssocID="{354D3FD1-0825-4430-A8B6-15E289953049}" presName="parentText" presStyleLbl="node1" presStyleIdx="1" presStyleCnt="2">
        <dgm:presLayoutVars>
          <dgm:chMax val="1"/>
          <dgm:bulletEnabled val="1"/>
        </dgm:presLayoutVars>
      </dgm:prSet>
      <dgm:spPr>
        <a:xfrm>
          <a:off x="0" y="648876"/>
          <a:ext cx="2240112" cy="617962"/>
        </a:xfrm>
      </dgm:spPr>
    </dgm:pt>
    <dgm:pt modelId="{12B7B6EE-AEA4-4BD6-9588-817D30773ABE}" type="pres">
      <dgm:prSet presAssocID="{354D3FD1-0825-4430-A8B6-15E289953049}" presName="descendantText" presStyleLbl="alignAccFollowNode1" presStyleIdx="1" presStyleCnt="2">
        <dgm:presLayoutVars>
          <dgm:bulletEnabled val="1"/>
        </dgm:presLayoutVars>
      </dgm:prSet>
      <dgm:spPr>
        <a:xfrm rot="5400000">
          <a:off x="3984138" y="-1033353"/>
          <a:ext cx="494369" cy="3982422"/>
        </a:xfrm>
      </dgm:spPr>
    </dgm:pt>
  </dgm:ptLst>
  <dgm:cxnLst>
    <dgm:cxn modelId="{7863BF11-F247-42B8-B335-0C65FA1CCC18}" srcId="{D0131D82-C30C-497A-A0C0-6C32D194F2DC}" destId="{4926D138-0453-4A90-8553-3C2092E9FEC1}" srcOrd="0" destOrd="0" parTransId="{D7FB0A9D-34AE-4362-9892-32E89C218DB4}" sibTransId="{E9BBD5BE-0A69-4DF6-85D4-195A1074A4BA}"/>
    <dgm:cxn modelId="{ED41FF1D-0D4C-424F-A2DF-B4FD89C93040}" type="presOf" srcId="{2B2E2F67-AC57-4446-B722-489C1608FC86}" destId="{0880D83B-2CD2-45A0-A476-C1BA60B18458}" srcOrd="0" destOrd="0" presId="urn:microsoft.com/office/officeart/2005/8/layout/vList5"/>
    <dgm:cxn modelId="{60098533-D5E9-4285-A695-498935605424}" srcId="{D0131D82-C30C-497A-A0C0-6C32D194F2DC}" destId="{354D3FD1-0825-4430-A8B6-15E289953049}" srcOrd="1" destOrd="0" parTransId="{2FC42D4B-15DE-46F8-89AA-D4046E66F577}" sibTransId="{5E2F8E4E-F94E-483F-BC02-7947C63DEF73}"/>
    <dgm:cxn modelId="{AEA8F063-F770-40DB-A483-042D3D3AC487}" type="presOf" srcId="{4926D138-0453-4A90-8553-3C2092E9FEC1}" destId="{1D794636-A066-41F7-AA2A-7C6B59B227CC}" srcOrd="0" destOrd="0" presId="urn:microsoft.com/office/officeart/2005/8/layout/vList5"/>
    <dgm:cxn modelId="{E8030689-0AA8-4059-BDD9-C06FE964861B}" type="presOf" srcId="{E5BF2C5F-BC9A-4A33-AF5E-D43D44744713}" destId="{12B7B6EE-AEA4-4BD6-9588-817D30773ABE}" srcOrd="0" destOrd="0" presId="urn:microsoft.com/office/officeart/2005/8/layout/vList5"/>
    <dgm:cxn modelId="{DE867FAB-695A-411A-91A9-977FF80DBBCE}" type="presOf" srcId="{D0131D82-C30C-497A-A0C0-6C32D194F2DC}" destId="{B1362D5F-11DB-44FB-B2B1-99557DC16885}" srcOrd="0" destOrd="0" presId="urn:microsoft.com/office/officeart/2005/8/layout/vList5"/>
    <dgm:cxn modelId="{B6048FAC-8A61-4506-93E3-D054CD2DDC73}" srcId="{354D3FD1-0825-4430-A8B6-15E289953049}" destId="{E5BF2C5F-BC9A-4A33-AF5E-D43D44744713}" srcOrd="0" destOrd="0" parTransId="{772A3C80-3238-4013-9844-A1592B38FC24}" sibTransId="{D186FC8B-4645-42F6-899F-61BE1DC902B9}"/>
    <dgm:cxn modelId="{FB5E32AD-4FF2-4409-A864-877B8C45F78B}" srcId="{4926D138-0453-4A90-8553-3C2092E9FEC1}" destId="{2B2E2F67-AC57-4446-B722-489C1608FC86}" srcOrd="0" destOrd="0" parTransId="{2E89B643-C1E2-4136-AE1E-E75B973E6571}" sibTransId="{7A56684A-2212-4830-AAED-268DB077AA3E}"/>
    <dgm:cxn modelId="{B4B8B3C5-3B27-43ED-8A58-E5103026134C}" type="presOf" srcId="{354D3FD1-0825-4430-A8B6-15E289953049}" destId="{D7BE5480-F402-4F50-897F-B428BB075E08}" srcOrd="0" destOrd="0" presId="urn:microsoft.com/office/officeart/2005/8/layout/vList5"/>
    <dgm:cxn modelId="{65C6572E-340E-4332-93E3-049C2867D023}" type="presParOf" srcId="{B1362D5F-11DB-44FB-B2B1-99557DC16885}" destId="{CAF51CE6-7DDE-4A4C-B31E-1C6177790747}" srcOrd="0" destOrd="0" presId="urn:microsoft.com/office/officeart/2005/8/layout/vList5"/>
    <dgm:cxn modelId="{E384E369-A7F3-43D6-9966-AEB7F06C9D0F}" type="presParOf" srcId="{CAF51CE6-7DDE-4A4C-B31E-1C6177790747}" destId="{1D794636-A066-41F7-AA2A-7C6B59B227CC}" srcOrd="0" destOrd="0" presId="urn:microsoft.com/office/officeart/2005/8/layout/vList5"/>
    <dgm:cxn modelId="{01321FD0-4B7D-4A19-9F79-004B82BFA499}" type="presParOf" srcId="{CAF51CE6-7DDE-4A4C-B31E-1C6177790747}" destId="{0880D83B-2CD2-45A0-A476-C1BA60B18458}" srcOrd="1" destOrd="0" presId="urn:microsoft.com/office/officeart/2005/8/layout/vList5"/>
    <dgm:cxn modelId="{8E7AD264-13D5-4773-B545-BA96464F96EE}" type="presParOf" srcId="{B1362D5F-11DB-44FB-B2B1-99557DC16885}" destId="{FA96DB29-CA15-4F9D-9953-A97CD6A6DE90}" srcOrd="1" destOrd="0" presId="urn:microsoft.com/office/officeart/2005/8/layout/vList5"/>
    <dgm:cxn modelId="{0B798BB3-78E4-4836-8B7F-CA01C1405399}" type="presParOf" srcId="{B1362D5F-11DB-44FB-B2B1-99557DC16885}" destId="{59FA4CDC-0CE5-4CB2-80BA-91A012C3A261}" srcOrd="2" destOrd="0" presId="urn:microsoft.com/office/officeart/2005/8/layout/vList5"/>
    <dgm:cxn modelId="{0722615A-B910-40D4-A444-DA4548DB8003}" type="presParOf" srcId="{59FA4CDC-0CE5-4CB2-80BA-91A012C3A261}" destId="{D7BE5480-F402-4F50-897F-B428BB075E08}" srcOrd="0" destOrd="0" presId="urn:microsoft.com/office/officeart/2005/8/layout/vList5"/>
    <dgm:cxn modelId="{BC34E617-059C-4EBA-BC8F-A8F036DB6D27}" type="presParOf" srcId="{59FA4CDC-0CE5-4CB2-80BA-91A012C3A261}" destId="{12B7B6EE-AEA4-4BD6-9588-817D30773ABE}"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1F2283-9ADD-4E7C-9A62-948466F4C841}" type="doc">
      <dgm:prSet loTypeId="urn:microsoft.com/office/officeart/2005/8/layout/process1" loCatId="process" qsTypeId="urn:microsoft.com/office/officeart/2005/8/quickstyle/simple1" qsCatId="simple" csTypeId="urn:microsoft.com/office/officeart/2005/8/colors/accent1_2" csCatId="accent1" phldr="1"/>
      <dgm:spPr/>
    </dgm:pt>
    <dgm:pt modelId="{D05644BE-4321-449F-B18E-BBB24B1875D5}">
      <dgm:prSet phldrT="[Text]" custT="1"/>
      <dgm:spPr>
        <a:solidFill>
          <a:schemeClr val="tx2">
            <a:lumMod val="75000"/>
          </a:schemeClr>
        </a:solidFill>
        <a:scene3d>
          <a:camera prst="orthographicFront"/>
          <a:lightRig rig="threePt" dir="t"/>
        </a:scene3d>
        <a:sp3d>
          <a:bevelT prst="relaxedInset"/>
        </a:sp3d>
      </dgm:spPr>
      <dgm:t>
        <a:bodyPr/>
        <a:lstStyle/>
        <a:p>
          <a:r>
            <a:rPr lang="en-US" sz="1400" b="1" dirty="0">
              <a:latin typeface="Arial" panose="020B0604020202020204" pitchFamily="34" charset="0"/>
              <a:cs typeface="Arial" panose="020B0604020202020204" pitchFamily="34" charset="0"/>
            </a:rPr>
            <a:t>QCDR Measure Preview</a:t>
          </a:r>
        </a:p>
      </dgm:t>
    </dgm:pt>
    <dgm:pt modelId="{C8019453-F71E-4BC1-9BC1-0F0800E13310}" type="parTrans" cxnId="{4E6C1438-6935-4E1E-AED7-C771E1898FF2}">
      <dgm:prSet/>
      <dgm:spPr/>
      <dgm:t>
        <a:bodyPr/>
        <a:lstStyle/>
        <a:p>
          <a:endParaRPr lang="en-US" sz="1400">
            <a:latin typeface="Arial" panose="020B0604020202020204" pitchFamily="34" charset="0"/>
            <a:cs typeface="Arial" panose="020B0604020202020204" pitchFamily="34" charset="0"/>
          </a:endParaRPr>
        </a:p>
      </dgm:t>
    </dgm:pt>
    <dgm:pt modelId="{B6996F1A-AB37-4415-B6E8-20B9B6BC07DC}" type="sibTrans" cxnId="{4E6C1438-6935-4E1E-AED7-C771E1898FF2}">
      <dgm:prSet custT="1"/>
      <dgm:spPr/>
      <dgm:t>
        <a:bodyPr/>
        <a:lstStyle/>
        <a:p>
          <a:endParaRPr lang="en-US" sz="1400" dirty="0">
            <a:latin typeface="Arial" panose="020B0604020202020204" pitchFamily="34" charset="0"/>
            <a:cs typeface="Arial" panose="020B0604020202020204" pitchFamily="34" charset="0"/>
          </a:endParaRPr>
        </a:p>
      </dgm:t>
    </dgm:pt>
    <dgm:pt modelId="{0516AB63-6ECB-475C-B2B3-78F39D0CBB84}">
      <dgm:prSet phldrT="[Text]" custT="1"/>
      <dgm:spPr>
        <a:solidFill>
          <a:schemeClr val="tx2">
            <a:lumMod val="75000"/>
          </a:schemeClr>
        </a:solidFill>
        <a:scene3d>
          <a:camera prst="orthographicFront"/>
          <a:lightRig rig="threePt" dir="t"/>
        </a:scene3d>
        <a:sp3d>
          <a:bevelT prst="relaxedInset"/>
        </a:sp3d>
      </dgm:spPr>
      <dgm:t>
        <a:bodyPr/>
        <a:lstStyle/>
        <a:p>
          <a:r>
            <a:rPr lang="en-US" sz="1400" b="1" dirty="0">
              <a:latin typeface="Arial" panose="020B0604020202020204" pitchFamily="34" charset="0"/>
              <a:cs typeface="Arial" panose="020B0604020202020204" pitchFamily="34" charset="0"/>
            </a:rPr>
            <a:t>QCDR Measure Review</a:t>
          </a:r>
        </a:p>
      </dgm:t>
    </dgm:pt>
    <dgm:pt modelId="{81CA536F-CF44-470E-8604-0B6CB71E79EA}" type="parTrans" cxnId="{8D9818CB-0201-4A96-A8E9-C0F6E5EF27B8}">
      <dgm:prSet/>
      <dgm:spPr/>
      <dgm:t>
        <a:bodyPr/>
        <a:lstStyle/>
        <a:p>
          <a:endParaRPr lang="en-US" sz="1400">
            <a:latin typeface="Arial" panose="020B0604020202020204" pitchFamily="34" charset="0"/>
            <a:cs typeface="Arial" panose="020B0604020202020204" pitchFamily="34" charset="0"/>
          </a:endParaRPr>
        </a:p>
      </dgm:t>
    </dgm:pt>
    <dgm:pt modelId="{D5670DF9-6516-4AED-A0D6-3E80C3E2401B}" type="sibTrans" cxnId="{8D9818CB-0201-4A96-A8E9-C0F6E5EF27B8}">
      <dgm:prSet custT="1"/>
      <dgm:spPr/>
      <dgm:t>
        <a:bodyPr/>
        <a:lstStyle/>
        <a:p>
          <a:endParaRPr lang="en-US" sz="1400" dirty="0">
            <a:latin typeface="Arial" panose="020B0604020202020204" pitchFamily="34" charset="0"/>
            <a:cs typeface="Arial" panose="020B0604020202020204" pitchFamily="34" charset="0"/>
          </a:endParaRPr>
        </a:p>
      </dgm:t>
    </dgm:pt>
    <dgm:pt modelId="{76626384-2E07-4DC8-B82B-B1FDB272F62D}">
      <dgm:prSet phldrT="[Text]" custT="1"/>
      <dgm:spPr>
        <a:solidFill>
          <a:schemeClr val="tx2">
            <a:lumMod val="75000"/>
          </a:schemeClr>
        </a:solidFill>
        <a:scene3d>
          <a:camera prst="orthographicFront"/>
          <a:lightRig rig="threePt" dir="t"/>
        </a:scene3d>
        <a:sp3d>
          <a:bevelT prst="relaxedInset"/>
        </a:sp3d>
      </dgm:spPr>
      <dgm:t>
        <a:bodyPr/>
        <a:lstStyle/>
        <a:p>
          <a:r>
            <a:rPr lang="en-US" sz="1400" b="1" dirty="0">
              <a:latin typeface="Arial" panose="020B0604020202020204" pitchFamily="34" charset="0"/>
              <a:cs typeface="Arial" panose="020B0604020202020204" pitchFamily="34" charset="0"/>
            </a:rPr>
            <a:t>QCDR Measure Specification</a:t>
          </a:r>
        </a:p>
      </dgm:t>
    </dgm:pt>
    <dgm:pt modelId="{5258DC85-9892-4D4E-8402-05E93BBADFB3}" type="parTrans" cxnId="{EAD8EFC3-F55D-405B-BB7F-52D2AE7C10DD}">
      <dgm:prSet/>
      <dgm:spPr/>
      <dgm:t>
        <a:bodyPr/>
        <a:lstStyle/>
        <a:p>
          <a:endParaRPr lang="en-US" sz="1400">
            <a:latin typeface="Arial" panose="020B0604020202020204" pitchFamily="34" charset="0"/>
            <a:cs typeface="Arial" panose="020B0604020202020204" pitchFamily="34" charset="0"/>
          </a:endParaRPr>
        </a:p>
      </dgm:t>
    </dgm:pt>
    <dgm:pt modelId="{97673125-F527-4641-BBB0-DE6B6755E8F5}" type="sibTrans" cxnId="{EAD8EFC3-F55D-405B-BB7F-52D2AE7C10DD}">
      <dgm:prSet custT="1"/>
      <dgm:spPr/>
      <dgm:t>
        <a:bodyPr/>
        <a:lstStyle/>
        <a:p>
          <a:endParaRPr lang="en-US" sz="1400" dirty="0">
            <a:latin typeface="Arial" panose="020B0604020202020204" pitchFamily="34" charset="0"/>
            <a:cs typeface="Arial" panose="020B0604020202020204" pitchFamily="34" charset="0"/>
          </a:endParaRPr>
        </a:p>
      </dgm:t>
    </dgm:pt>
    <dgm:pt modelId="{7CC3CE7E-49CD-4689-AB33-23B872289E37}">
      <dgm:prSet phldrT="[Text]" custT="1"/>
      <dgm:spPr>
        <a:solidFill>
          <a:schemeClr val="tx2">
            <a:lumMod val="75000"/>
          </a:schemeClr>
        </a:solidFill>
        <a:scene3d>
          <a:camera prst="orthographicFront"/>
          <a:lightRig rig="threePt" dir="t"/>
        </a:scene3d>
        <a:sp3d>
          <a:bevelT prst="relaxedInset"/>
        </a:sp3d>
      </dgm:spPr>
      <dgm:t>
        <a:bodyPr/>
        <a:lstStyle/>
        <a:p>
          <a:r>
            <a:rPr lang="en-US" sz="1400" b="1" dirty="0">
              <a:latin typeface="Arial" panose="020B0604020202020204" pitchFamily="34" charset="0"/>
              <a:cs typeface="Arial" panose="020B0604020202020204" pitchFamily="34" charset="0"/>
            </a:rPr>
            <a:t>QCDR Measure Submission</a:t>
          </a:r>
        </a:p>
      </dgm:t>
    </dgm:pt>
    <dgm:pt modelId="{82827595-8A08-420D-B44C-BA14FC52B654}" type="parTrans" cxnId="{E5262E19-4876-4F93-B069-93DA64FEF3B7}">
      <dgm:prSet/>
      <dgm:spPr/>
      <dgm:t>
        <a:bodyPr/>
        <a:lstStyle/>
        <a:p>
          <a:endParaRPr lang="en-US" sz="1400">
            <a:latin typeface="Arial" panose="020B0604020202020204" pitchFamily="34" charset="0"/>
            <a:cs typeface="Arial" panose="020B0604020202020204" pitchFamily="34" charset="0"/>
          </a:endParaRPr>
        </a:p>
      </dgm:t>
    </dgm:pt>
    <dgm:pt modelId="{9A8E0989-0EE2-4718-8182-83D8C8261AF8}" type="sibTrans" cxnId="{E5262E19-4876-4F93-B069-93DA64FEF3B7}">
      <dgm:prSet custT="1"/>
      <dgm:spPr/>
      <dgm:t>
        <a:bodyPr/>
        <a:lstStyle/>
        <a:p>
          <a:endParaRPr lang="en-US" sz="1400" dirty="0">
            <a:latin typeface="Arial" panose="020B0604020202020204" pitchFamily="34" charset="0"/>
            <a:cs typeface="Arial" panose="020B0604020202020204" pitchFamily="34" charset="0"/>
          </a:endParaRPr>
        </a:p>
      </dgm:t>
    </dgm:pt>
    <dgm:pt modelId="{E8B0F57C-A7C2-4FDB-B4FC-7C4311758CB8}">
      <dgm:prSet phldrT="[Text]" custT="1"/>
      <dgm:spPr>
        <a:solidFill>
          <a:schemeClr val="tx2">
            <a:lumMod val="75000"/>
          </a:schemeClr>
        </a:solidFill>
        <a:scene3d>
          <a:camera prst="orthographicFront"/>
          <a:lightRig rig="threePt" dir="t"/>
        </a:scene3d>
        <a:sp3d>
          <a:bevelT prst="relaxedInset"/>
        </a:sp3d>
      </dgm:spPr>
      <dgm:t>
        <a:bodyPr/>
        <a:lstStyle/>
        <a:p>
          <a:r>
            <a:rPr lang="en-US" sz="1400" b="1" dirty="0">
              <a:latin typeface="Arial" panose="020B0604020202020204" pitchFamily="34" charset="0"/>
              <a:cs typeface="Arial" panose="020B0604020202020204" pitchFamily="34" charset="0"/>
            </a:rPr>
            <a:t>Measure Use, Continuing Evaluation, and Maintenance</a:t>
          </a:r>
        </a:p>
      </dgm:t>
    </dgm:pt>
    <dgm:pt modelId="{508C2E06-6ED2-46D0-9339-80974FEE9E69}" type="parTrans" cxnId="{6E88C381-6FB9-4FA6-BF94-87C35BF6E9F8}">
      <dgm:prSet/>
      <dgm:spPr/>
      <dgm:t>
        <a:bodyPr/>
        <a:lstStyle/>
        <a:p>
          <a:endParaRPr lang="en-US" sz="1400">
            <a:latin typeface="Arial" panose="020B0604020202020204" pitchFamily="34" charset="0"/>
            <a:cs typeface="Arial" panose="020B0604020202020204" pitchFamily="34" charset="0"/>
          </a:endParaRPr>
        </a:p>
      </dgm:t>
    </dgm:pt>
    <dgm:pt modelId="{17799ECB-4FD8-471E-A701-14C331E10DE2}" type="sibTrans" cxnId="{6E88C381-6FB9-4FA6-BF94-87C35BF6E9F8}">
      <dgm:prSet/>
      <dgm:spPr/>
      <dgm:t>
        <a:bodyPr/>
        <a:lstStyle/>
        <a:p>
          <a:endParaRPr lang="en-US" sz="1400">
            <a:latin typeface="Arial" panose="020B0604020202020204" pitchFamily="34" charset="0"/>
            <a:cs typeface="Arial" panose="020B0604020202020204" pitchFamily="34" charset="0"/>
          </a:endParaRPr>
        </a:p>
      </dgm:t>
    </dgm:pt>
    <dgm:pt modelId="{3207C535-6BCE-451A-9780-C94BBEC0C6BB}" type="pres">
      <dgm:prSet presAssocID="{AD1F2283-9ADD-4E7C-9A62-948466F4C841}" presName="Name0" presStyleCnt="0">
        <dgm:presLayoutVars>
          <dgm:dir/>
          <dgm:resizeHandles val="exact"/>
        </dgm:presLayoutVars>
      </dgm:prSet>
      <dgm:spPr/>
    </dgm:pt>
    <dgm:pt modelId="{C1903A06-96AD-4175-8C46-41A884894502}" type="pres">
      <dgm:prSet presAssocID="{D05644BE-4321-449F-B18E-BBB24B1875D5}" presName="node" presStyleLbl="node1" presStyleIdx="0" presStyleCnt="5" custScaleX="98104" custScaleY="123489" custLinFactNeighborX="17860" custLinFactNeighborY="-2964">
        <dgm:presLayoutVars>
          <dgm:bulletEnabled val="1"/>
        </dgm:presLayoutVars>
      </dgm:prSet>
      <dgm:spPr/>
    </dgm:pt>
    <dgm:pt modelId="{C26E4860-DF71-4585-A0A5-1D8F04A59C23}" type="pres">
      <dgm:prSet presAssocID="{B6996F1A-AB37-4415-B6E8-20B9B6BC07DC}" presName="sibTrans" presStyleLbl="sibTrans2D1" presStyleIdx="0" presStyleCnt="4"/>
      <dgm:spPr/>
    </dgm:pt>
    <dgm:pt modelId="{D83702CB-7D16-4F42-B951-1C76EE5D3753}" type="pres">
      <dgm:prSet presAssocID="{B6996F1A-AB37-4415-B6E8-20B9B6BC07DC}" presName="connectorText" presStyleLbl="sibTrans2D1" presStyleIdx="0" presStyleCnt="4"/>
      <dgm:spPr/>
    </dgm:pt>
    <dgm:pt modelId="{676B28B8-E6F4-4ABB-9BA1-78B8CC7FD0DF}" type="pres">
      <dgm:prSet presAssocID="{0516AB63-6ECB-475C-B2B3-78F39D0CBB84}" presName="node" presStyleLbl="node1" presStyleIdx="1" presStyleCnt="5" custScaleY="122538" custLinFactNeighborX="2707" custLinFactNeighborY="-2477">
        <dgm:presLayoutVars>
          <dgm:bulletEnabled val="1"/>
        </dgm:presLayoutVars>
      </dgm:prSet>
      <dgm:spPr/>
    </dgm:pt>
    <dgm:pt modelId="{DC623BA6-03F4-4E57-8B3D-14B2A7985E67}" type="pres">
      <dgm:prSet presAssocID="{D5670DF9-6516-4AED-A0D6-3E80C3E2401B}" presName="sibTrans" presStyleLbl="sibTrans2D1" presStyleIdx="1" presStyleCnt="4"/>
      <dgm:spPr/>
    </dgm:pt>
    <dgm:pt modelId="{265779B0-ECE0-4E8F-A359-C04C69F50B92}" type="pres">
      <dgm:prSet presAssocID="{D5670DF9-6516-4AED-A0D6-3E80C3E2401B}" presName="connectorText" presStyleLbl="sibTrans2D1" presStyleIdx="1" presStyleCnt="4"/>
      <dgm:spPr/>
    </dgm:pt>
    <dgm:pt modelId="{2F020B75-5741-4D8E-AA7F-86E0EB71BD9E}" type="pres">
      <dgm:prSet presAssocID="{76626384-2E07-4DC8-B82B-B1FDB272F62D}" presName="node" presStyleLbl="node1" presStyleIdx="2" presStyleCnt="5" custScaleY="120024" custLinFactNeighborX="8863" custLinFactNeighborY="-3734">
        <dgm:presLayoutVars>
          <dgm:bulletEnabled val="1"/>
        </dgm:presLayoutVars>
      </dgm:prSet>
      <dgm:spPr/>
    </dgm:pt>
    <dgm:pt modelId="{6F79AE12-6669-4CB4-8A49-41AFF1B48A57}" type="pres">
      <dgm:prSet presAssocID="{97673125-F527-4641-BBB0-DE6B6755E8F5}" presName="sibTrans" presStyleLbl="sibTrans2D1" presStyleIdx="2" presStyleCnt="4"/>
      <dgm:spPr/>
    </dgm:pt>
    <dgm:pt modelId="{2CF8DB64-F03B-465F-8EEF-CFC3004FEF28}" type="pres">
      <dgm:prSet presAssocID="{97673125-F527-4641-BBB0-DE6B6755E8F5}" presName="connectorText" presStyleLbl="sibTrans2D1" presStyleIdx="2" presStyleCnt="4"/>
      <dgm:spPr/>
    </dgm:pt>
    <dgm:pt modelId="{AD7E736E-42E4-4FC1-883B-F30D33021244}" type="pres">
      <dgm:prSet presAssocID="{7CC3CE7E-49CD-4689-AB33-23B872289E37}" presName="node" presStyleLbl="node1" presStyleIdx="3" presStyleCnt="5" custScaleY="119055" custLinFactNeighborX="6754" custLinFactNeighborY="-6673">
        <dgm:presLayoutVars>
          <dgm:bulletEnabled val="1"/>
        </dgm:presLayoutVars>
      </dgm:prSet>
      <dgm:spPr/>
    </dgm:pt>
    <dgm:pt modelId="{0330DD02-0C07-4DE9-B7EF-3772E325626C}" type="pres">
      <dgm:prSet presAssocID="{9A8E0989-0EE2-4718-8182-83D8C8261AF8}" presName="sibTrans" presStyleLbl="sibTrans2D1" presStyleIdx="3" presStyleCnt="4"/>
      <dgm:spPr/>
    </dgm:pt>
    <dgm:pt modelId="{8ECAFF1F-53FD-4075-B96F-1DFBD60266BC}" type="pres">
      <dgm:prSet presAssocID="{9A8E0989-0EE2-4718-8182-83D8C8261AF8}" presName="connectorText" presStyleLbl="sibTrans2D1" presStyleIdx="3" presStyleCnt="4"/>
      <dgm:spPr/>
    </dgm:pt>
    <dgm:pt modelId="{65B00425-4915-4B4A-A280-46A2A1FA2B67}" type="pres">
      <dgm:prSet presAssocID="{E8B0F57C-A7C2-4FDB-B4FC-7C4311758CB8}" presName="node" presStyleLbl="node1" presStyleIdx="4" presStyleCnt="5" custScaleY="115820" custLinFactNeighborX="-16363" custLinFactNeighborY="-5985">
        <dgm:presLayoutVars>
          <dgm:bulletEnabled val="1"/>
        </dgm:presLayoutVars>
      </dgm:prSet>
      <dgm:spPr/>
    </dgm:pt>
  </dgm:ptLst>
  <dgm:cxnLst>
    <dgm:cxn modelId="{9944CA0F-3F23-4BBD-87F4-9BCD69B00BFC}" type="presOf" srcId="{9A8E0989-0EE2-4718-8182-83D8C8261AF8}" destId="{8ECAFF1F-53FD-4075-B96F-1DFBD60266BC}" srcOrd="1" destOrd="0" presId="urn:microsoft.com/office/officeart/2005/8/layout/process1"/>
    <dgm:cxn modelId="{E5262E19-4876-4F93-B069-93DA64FEF3B7}" srcId="{AD1F2283-9ADD-4E7C-9A62-948466F4C841}" destId="{7CC3CE7E-49CD-4689-AB33-23B872289E37}" srcOrd="3" destOrd="0" parTransId="{82827595-8A08-420D-B44C-BA14FC52B654}" sibTransId="{9A8E0989-0EE2-4718-8182-83D8C8261AF8}"/>
    <dgm:cxn modelId="{D1586422-2B2D-40AD-A694-7C88841FCE12}" type="presOf" srcId="{E8B0F57C-A7C2-4FDB-B4FC-7C4311758CB8}" destId="{65B00425-4915-4B4A-A280-46A2A1FA2B67}" srcOrd="0" destOrd="0" presId="urn:microsoft.com/office/officeart/2005/8/layout/process1"/>
    <dgm:cxn modelId="{A08C5935-FE14-4E5A-BD13-CF8208876127}" type="presOf" srcId="{7CC3CE7E-49CD-4689-AB33-23B872289E37}" destId="{AD7E736E-42E4-4FC1-883B-F30D33021244}" srcOrd="0" destOrd="0" presId="urn:microsoft.com/office/officeart/2005/8/layout/process1"/>
    <dgm:cxn modelId="{4E6C1438-6935-4E1E-AED7-C771E1898FF2}" srcId="{AD1F2283-9ADD-4E7C-9A62-948466F4C841}" destId="{D05644BE-4321-449F-B18E-BBB24B1875D5}" srcOrd="0" destOrd="0" parTransId="{C8019453-F71E-4BC1-9BC1-0F0800E13310}" sibTransId="{B6996F1A-AB37-4415-B6E8-20B9B6BC07DC}"/>
    <dgm:cxn modelId="{55E7806C-3029-48A7-8395-1FCAD430FB5C}" type="presOf" srcId="{D5670DF9-6516-4AED-A0D6-3E80C3E2401B}" destId="{DC623BA6-03F4-4E57-8B3D-14B2A7985E67}" srcOrd="0" destOrd="0" presId="urn:microsoft.com/office/officeart/2005/8/layout/process1"/>
    <dgm:cxn modelId="{C0CB1B4E-8252-4783-A097-CEF20127BB78}" type="presOf" srcId="{0516AB63-6ECB-475C-B2B3-78F39D0CBB84}" destId="{676B28B8-E6F4-4ABB-9BA1-78B8CC7FD0DF}" srcOrd="0" destOrd="0" presId="urn:microsoft.com/office/officeart/2005/8/layout/process1"/>
    <dgm:cxn modelId="{1C0F9D73-F9CF-46F0-A2DC-8E818B30AA90}" type="presOf" srcId="{97673125-F527-4641-BBB0-DE6B6755E8F5}" destId="{6F79AE12-6669-4CB4-8A49-41AFF1B48A57}" srcOrd="0" destOrd="0" presId="urn:microsoft.com/office/officeart/2005/8/layout/process1"/>
    <dgm:cxn modelId="{F047957D-3E5F-47C7-93F8-F521C2E2384E}" type="presOf" srcId="{B6996F1A-AB37-4415-B6E8-20B9B6BC07DC}" destId="{D83702CB-7D16-4F42-B951-1C76EE5D3753}" srcOrd="1" destOrd="0" presId="urn:microsoft.com/office/officeart/2005/8/layout/process1"/>
    <dgm:cxn modelId="{6E88C381-6FB9-4FA6-BF94-87C35BF6E9F8}" srcId="{AD1F2283-9ADD-4E7C-9A62-948466F4C841}" destId="{E8B0F57C-A7C2-4FDB-B4FC-7C4311758CB8}" srcOrd="4" destOrd="0" parTransId="{508C2E06-6ED2-46D0-9339-80974FEE9E69}" sibTransId="{17799ECB-4FD8-471E-A701-14C331E10DE2}"/>
    <dgm:cxn modelId="{26100793-21BC-4F90-8AEF-24E3E17177CE}" type="presOf" srcId="{9A8E0989-0EE2-4718-8182-83D8C8261AF8}" destId="{0330DD02-0C07-4DE9-B7EF-3772E325626C}" srcOrd="0" destOrd="0" presId="urn:microsoft.com/office/officeart/2005/8/layout/process1"/>
    <dgm:cxn modelId="{3B1011A0-DFCD-416E-A87A-97B50E236BF3}" type="presOf" srcId="{AD1F2283-9ADD-4E7C-9A62-948466F4C841}" destId="{3207C535-6BCE-451A-9780-C94BBEC0C6BB}" srcOrd="0" destOrd="0" presId="urn:microsoft.com/office/officeart/2005/8/layout/process1"/>
    <dgm:cxn modelId="{6221C5A0-0CD1-4A0F-A483-0A140D9E300F}" type="presOf" srcId="{D5670DF9-6516-4AED-A0D6-3E80C3E2401B}" destId="{265779B0-ECE0-4E8F-A359-C04C69F50B92}" srcOrd="1" destOrd="0" presId="urn:microsoft.com/office/officeart/2005/8/layout/process1"/>
    <dgm:cxn modelId="{71CA8AAE-D2F3-40DC-8A2E-9F806125E60B}" type="presOf" srcId="{D05644BE-4321-449F-B18E-BBB24B1875D5}" destId="{C1903A06-96AD-4175-8C46-41A884894502}" srcOrd="0" destOrd="0" presId="urn:microsoft.com/office/officeart/2005/8/layout/process1"/>
    <dgm:cxn modelId="{4153BAC2-31E3-4B2C-8778-BA75D072CCD1}" type="presOf" srcId="{B6996F1A-AB37-4415-B6E8-20B9B6BC07DC}" destId="{C26E4860-DF71-4585-A0A5-1D8F04A59C23}" srcOrd="0" destOrd="0" presId="urn:microsoft.com/office/officeart/2005/8/layout/process1"/>
    <dgm:cxn modelId="{EAD8EFC3-F55D-405B-BB7F-52D2AE7C10DD}" srcId="{AD1F2283-9ADD-4E7C-9A62-948466F4C841}" destId="{76626384-2E07-4DC8-B82B-B1FDB272F62D}" srcOrd="2" destOrd="0" parTransId="{5258DC85-9892-4D4E-8402-05E93BBADFB3}" sibTransId="{97673125-F527-4641-BBB0-DE6B6755E8F5}"/>
    <dgm:cxn modelId="{8D9818CB-0201-4A96-A8E9-C0F6E5EF27B8}" srcId="{AD1F2283-9ADD-4E7C-9A62-948466F4C841}" destId="{0516AB63-6ECB-475C-B2B3-78F39D0CBB84}" srcOrd="1" destOrd="0" parTransId="{81CA536F-CF44-470E-8604-0B6CB71E79EA}" sibTransId="{D5670DF9-6516-4AED-A0D6-3E80C3E2401B}"/>
    <dgm:cxn modelId="{71EF0AE5-7DAF-4CF0-97C2-66B194A71022}" type="presOf" srcId="{76626384-2E07-4DC8-B82B-B1FDB272F62D}" destId="{2F020B75-5741-4D8E-AA7F-86E0EB71BD9E}" srcOrd="0" destOrd="0" presId="urn:microsoft.com/office/officeart/2005/8/layout/process1"/>
    <dgm:cxn modelId="{AD07F5E8-4277-4ADD-A70F-E35497C5486C}" type="presOf" srcId="{97673125-F527-4641-BBB0-DE6B6755E8F5}" destId="{2CF8DB64-F03B-465F-8EEF-CFC3004FEF28}" srcOrd="1" destOrd="0" presId="urn:microsoft.com/office/officeart/2005/8/layout/process1"/>
    <dgm:cxn modelId="{F690778D-AE1D-4E6C-A5ED-2B71E84208D1}" type="presParOf" srcId="{3207C535-6BCE-451A-9780-C94BBEC0C6BB}" destId="{C1903A06-96AD-4175-8C46-41A884894502}" srcOrd="0" destOrd="0" presId="urn:microsoft.com/office/officeart/2005/8/layout/process1"/>
    <dgm:cxn modelId="{6FD606E5-4A9E-4DD7-AE64-E758E044E6E3}" type="presParOf" srcId="{3207C535-6BCE-451A-9780-C94BBEC0C6BB}" destId="{C26E4860-DF71-4585-A0A5-1D8F04A59C23}" srcOrd="1" destOrd="0" presId="urn:microsoft.com/office/officeart/2005/8/layout/process1"/>
    <dgm:cxn modelId="{1468B4FA-FD9E-4548-83D9-026E57B5294B}" type="presParOf" srcId="{C26E4860-DF71-4585-A0A5-1D8F04A59C23}" destId="{D83702CB-7D16-4F42-B951-1C76EE5D3753}" srcOrd="0" destOrd="0" presId="urn:microsoft.com/office/officeart/2005/8/layout/process1"/>
    <dgm:cxn modelId="{AAD4872E-AB5E-45C4-B8C3-C10B0EBFB2AD}" type="presParOf" srcId="{3207C535-6BCE-451A-9780-C94BBEC0C6BB}" destId="{676B28B8-E6F4-4ABB-9BA1-78B8CC7FD0DF}" srcOrd="2" destOrd="0" presId="urn:microsoft.com/office/officeart/2005/8/layout/process1"/>
    <dgm:cxn modelId="{CB5CDAE3-A577-49C6-A1EA-186DC057ACC6}" type="presParOf" srcId="{3207C535-6BCE-451A-9780-C94BBEC0C6BB}" destId="{DC623BA6-03F4-4E57-8B3D-14B2A7985E67}" srcOrd="3" destOrd="0" presId="urn:microsoft.com/office/officeart/2005/8/layout/process1"/>
    <dgm:cxn modelId="{2156A006-ABFA-4AE8-8826-9F3A79E55C5D}" type="presParOf" srcId="{DC623BA6-03F4-4E57-8B3D-14B2A7985E67}" destId="{265779B0-ECE0-4E8F-A359-C04C69F50B92}" srcOrd="0" destOrd="0" presId="urn:microsoft.com/office/officeart/2005/8/layout/process1"/>
    <dgm:cxn modelId="{D32D8365-087F-4471-A176-85B4FAA69AD6}" type="presParOf" srcId="{3207C535-6BCE-451A-9780-C94BBEC0C6BB}" destId="{2F020B75-5741-4D8E-AA7F-86E0EB71BD9E}" srcOrd="4" destOrd="0" presId="urn:microsoft.com/office/officeart/2005/8/layout/process1"/>
    <dgm:cxn modelId="{85E8F63E-B6CA-42AB-AF14-49F88E7F6777}" type="presParOf" srcId="{3207C535-6BCE-451A-9780-C94BBEC0C6BB}" destId="{6F79AE12-6669-4CB4-8A49-41AFF1B48A57}" srcOrd="5" destOrd="0" presId="urn:microsoft.com/office/officeart/2005/8/layout/process1"/>
    <dgm:cxn modelId="{1F49DD65-D399-4615-A723-B83DFCB79E81}" type="presParOf" srcId="{6F79AE12-6669-4CB4-8A49-41AFF1B48A57}" destId="{2CF8DB64-F03B-465F-8EEF-CFC3004FEF28}" srcOrd="0" destOrd="0" presId="urn:microsoft.com/office/officeart/2005/8/layout/process1"/>
    <dgm:cxn modelId="{B7B8AF30-F971-46B2-9740-C51CAAF7D044}" type="presParOf" srcId="{3207C535-6BCE-451A-9780-C94BBEC0C6BB}" destId="{AD7E736E-42E4-4FC1-883B-F30D33021244}" srcOrd="6" destOrd="0" presId="urn:microsoft.com/office/officeart/2005/8/layout/process1"/>
    <dgm:cxn modelId="{8C6F74E3-E12F-4734-B430-0BDE87FA3B2A}" type="presParOf" srcId="{3207C535-6BCE-451A-9780-C94BBEC0C6BB}" destId="{0330DD02-0C07-4DE9-B7EF-3772E325626C}" srcOrd="7" destOrd="0" presId="urn:microsoft.com/office/officeart/2005/8/layout/process1"/>
    <dgm:cxn modelId="{16512A51-8FC5-41D9-900C-7C9E47E7FDB1}" type="presParOf" srcId="{0330DD02-0C07-4DE9-B7EF-3772E325626C}" destId="{8ECAFF1F-53FD-4075-B96F-1DFBD60266BC}" srcOrd="0" destOrd="0" presId="urn:microsoft.com/office/officeart/2005/8/layout/process1"/>
    <dgm:cxn modelId="{054FDC4F-7B01-47E1-965E-F36B96C3170F}" type="presParOf" srcId="{3207C535-6BCE-451A-9780-C94BBEC0C6BB}" destId="{65B00425-4915-4B4A-A280-46A2A1FA2B67}"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04729-DF20-4ADC-A168-7D0D96FFEA9C}">
      <dsp:nvSpPr>
        <dsp:cNvPr id="0" name=""/>
        <dsp:cNvSpPr/>
      </dsp:nvSpPr>
      <dsp:spPr>
        <a:xfrm>
          <a:off x="4926025" y="4986849"/>
          <a:ext cx="280101" cy="91440"/>
        </a:xfrm>
        <a:custGeom>
          <a:avLst/>
          <a:gdLst/>
          <a:ahLst/>
          <a:cxnLst/>
          <a:rect l="0" t="0" r="0" b="0"/>
          <a:pathLst>
            <a:path>
              <a:moveTo>
                <a:pt x="0" y="45720"/>
              </a:moveTo>
              <a:lnTo>
                <a:pt x="280101" y="4572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AB5F91-8307-407E-B577-BFB6685CA681}">
      <dsp:nvSpPr>
        <dsp:cNvPr id="0" name=""/>
        <dsp:cNvSpPr/>
      </dsp:nvSpPr>
      <dsp:spPr>
        <a:xfrm>
          <a:off x="3245414" y="4986849"/>
          <a:ext cx="280101" cy="91440"/>
        </a:xfrm>
        <a:custGeom>
          <a:avLst/>
          <a:gdLst/>
          <a:ahLst/>
          <a:cxnLst/>
          <a:rect l="0" t="0" r="0" b="0"/>
          <a:pathLst>
            <a:path>
              <a:moveTo>
                <a:pt x="0" y="45720"/>
              </a:moveTo>
              <a:lnTo>
                <a:pt x="280101" y="4572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1AAACF-BD8E-439A-BC64-00FAAABFBBC3}">
      <dsp:nvSpPr>
        <dsp:cNvPr id="0" name=""/>
        <dsp:cNvSpPr/>
      </dsp:nvSpPr>
      <dsp:spPr>
        <a:xfrm>
          <a:off x="4926025" y="4384630"/>
          <a:ext cx="280101" cy="91440"/>
        </a:xfrm>
        <a:custGeom>
          <a:avLst/>
          <a:gdLst/>
          <a:ahLst/>
          <a:cxnLst/>
          <a:rect l="0" t="0" r="0" b="0"/>
          <a:pathLst>
            <a:path>
              <a:moveTo>
                <a:pt x="0" y="45720"/>
              </a:moveTo>
              <a:lnTo>
                <a:pt x="280101" y="4572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B37130-A2E6-4507-B531-F531D82DB333}">
      <dsp:nvSpPr>
        <dsp:cNvPr id="0" name=""/>
        <dsp:cNvSpPr/>
      </dsp:nvSpPr>
      <dsp:spPr>
        <a:xfrm>
          <a:off x="3245414" y="2322584"/>
          <a:ext cx="280101" cy="2107765"/>
        </a:xfrm>
        <a:custGeom>
          <a:avLst/>
          <a:gdLst/>
          <a:ahLst/>
          <a:cxnLst/>
          <a:rect l="0" t="0" r="0" b="0"/>
          <a:pathLst>
            <a:path>
              <a:moveTo>
                <a:pt x="0" y="0"/>
              </a:moveTo>
              <a:lnTo>
                <a:pt x="140050" y="0"/>
              </a:lnTo>
              <a:lnTo>
                <a:pt x="140050" y="2107765"/>
              </a:lnTo>
              <a:lnTo>
                <a:pt x="280101" y="2107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1B80B4-15EE-4337-9674-8D1FF39C4708}">
      <dsp:nvSpPr>
        <dsp:cNvPr id="0" name=""/>
        <dsp:cNvSpPr/>
      </dsp:nvSpPr>
      <dsp:spPr>
        <a:xfrm>
          <a:off x="4926025" y="3782411"/>
          <a:ext cx="280101" cy="91440"/>
        </a:xfrm>
        <a:custGeom>
          <a:avLst/>
          <a:gdLst/>
          <a:ahLst/>
          <a:cxnLst/>
          <a:rect l="0" t="0" r="0" b="0"/>
          <a:pathLst>
            <a:path>
              <a:moveTo>
                <a:pt x="0" y="45720"/>
              </a:moveTo>
              <a:lnTo>
                <a:pt x="280101" y="4572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56150BC-89BE-4375-A088-4EE001E594CB}">
      <dsp:nvSpPr>
        <dsp:cNvPr id="0" name=""/>
        <dsp:cNvSpPr/>
      </dsp:nvSpPr>
      <dsp:spPr>
        <a:xfrm>
          <a:off x="3245414" y="2322584"/>
          <a:ext cx="280101" cy="1505546"/>
        </a:xfrm>
        <a:custGeom>
          <a:avLst/>
          <a:gdLst/>
          <a:ahLst/>
          <a:cxnLst/>
          <a:rect l="0" t="0" r="0" b="0"/>
          <a:pathLst>
            <a:path>
              <a:moveTo>
                <a:pt x="0" y="0"/>
              </a:moveTo>
              <a:lnTo>
                <a:pt x="140050" y="0"/>
              </a:lnTo>
              <a:lnTo>
                <a:pt x="140050" y="1505546"/>
              </a:lnTo>
              <a:lnTo>
                <a:pt x="280101" y="150554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817DC9-A32F-492D-987B-96E8DE5DE4FD}">
      <dsp:nvSpPr>
        <dsp:cNvPr id="0" name=""/>
        <dsp:cNvSpPr/>
      </dsp:nvSpPr>
      <dsp:spPr>
        <a:xfrm>
          <a:off x="4926025" y="2924803"/>
          <a:ext cx="280101" cy="301109"/>
        </a:xfrm>
        <a:custGeom>
          <a:avLst/>
          <a:gdLst/>
          <a:ahLst/>
          <a:cxnLst/>
          <a:rect l="0" t="0" r="0" b="0"/>
          <a:pathLst>
            <a:path>
              <a:moveTo>
                <a:pt x="0" y="0"/>
              </a:moveTo>
              <a:lnTo>
                <a:pt x="140050" y="0"/>
              </a:lnTo>
              <a:lnTo>
                <a:pt x="140050" y="301109"/>
              </a:lnTo>
              <a:lnTo>
                <a:pt x="280101" y="30110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54BCF4-5BCB-4518-8A0B-80B1D3FB7733}">
      <dsp:nvSpPr>
        <dsp:cNvPr id="0" name=""/>
        <dsp:cNvSpPr/>
      </dsp:nvSpPr>
      <dsp:spPr>
        <a:xfrm>
          <a:off x="4926025" y="2623694"/>
          <a:ext cx="280101" cy="301109"/>
        </a:xfrm>
        <a:custGeom>
          <a:avLst/>
          <a:gdLst/>
          <a:ahLst/>
          <a:cxnLst/>
          <a:rect l="0" t="0" r="0" b="0"/>
          <a:pathLst>
            <a:path>
              <a:moveTo>
                <a:pt x="0" y="301109"/>
              </a:moveTo>
              <a:lnTo>
                <a:pt x="140050" y="301109"/>
              </a:lnTo>
              <a:lnTo>
                <a:pt x="140050" y="0"/>
              </a:lnTo>
              <a:lnTo>
                <a:pt x="280101" y="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DC458AC-AE72-4F49-989D-52FC96C12E02}">
      <dsp:nvSpPr>
        <dsp:cNvPr id="0" name=""/>
        <dsp:cNvSpPr/>
      </dsp:nvSpPr>
      <dsp:spPr>
        <a:xfrm>
          <a:off x="3245414" y="2322584"/>
          <a:ext cx="280101" cy="602218"/>
        </a:xfrm>
        <a:custGeom>
          <a:avLst/>
          <a:gdLst/>
          <a:ahLst/>
          <a:cxnLst/>
          <a:rect l="0" t="0" r="0" b="0"/>
          <a:pathLst>
            <a:path>
              <a:moveTo>
                <a:pt x="0" y="0"/>
              </a:moveTo>
              <a:lnTo>
                <a:pt x="140050" y="0"/>
              </a:lnTo>
              <a:lnTo>
                <a:pt x="140050" y="602218"/>
              </a:lnTo>
              <a:lnTo>
                <a:pt x="280101" y="60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043DDD-20F3-4AF2-9C72-567895BFBC0D}">
      <dsp:nvSpPr>
        <dsp:cNvPr id="0" name=""/>
        <dsp:cNvSpPr/>
      </dsp:nvSpPr>
      <dsp:spPr>
        <a:xfrm>
          <a:off x="4926025" y="1975755"/>
          <a:ext cx="280101" cy="91440"/>
        </a:xfrm>
        <a:custGeom>
          <a:avLst/>
          <a:gdLst/>
          <a:ahLst/>
          <a:cxnLst/>
          <a:rect l="0" t="0" r="0" b="0"/>
          <a:pathLst>
            <a:path>
              <a:moveTo>
                <a:pt x="0" y="45720"/>
              </a:moveTo>
              <a:lnTo>
                <a:pt x="280101" y="4572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794454-8E88-4E88-B362-35FFA40A1121}">
      <dsp:nvSpPr>
        <dsp:cNvPr id="0" name=""/>
        <dsp:cNvSpPr/>
      </dsp:nvSpPr>
      <dsp:spPr>
        <a:xfrm>
          <a:off x="3245414" y="2021475"/>
          <a:ext cx="280101" cy="301109"/>
        </a:xfrm>
        <a:custGeom>
          <a:avLst/>
          <a:gdLst/>
          <a:ahLst/>
          <a:cxnLst/>
          <a:rect l="0" t="0" r="0" b="0"/>
          <a:pathLst>
            <a:path>
              <a:moveTo>
                <a:pt x="0" y="301109"/>
              </a:moveTo>
              <a:lnTo>
                <a:pt x="140050" y="301109"/>
              </a:lnTo>
              <a:lnTo>
                <a:pt x="140050" y="0"/>
              </a:lnTo>
              <a:lnTo>
                <a:pt x="280101"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B0B3D6-7EDA-4DDC-9FDD-A7461EBD5A1A}">
      <dsp:nvSpPr>
        <dsp:cNvPr id="0" name=""/>
        <dsp:cNvSpPr/>
      </dsp:nvSpPr>
      <dsp:spPr>
        <a:xfrm>
          <a:off x="4926025" y="1118147"/>
          <a:ext cx="280101" cy="301109"/>
        </a:xfrm>
        <a:custGeom>
          <a:avLst/>
          <a:gdLst/>
          <a:ahLst/>
          <a:cxnLst/>
          <a:rect l="0" t="0" r="0" b="0"/>
          <a:pathLst>
            <a:path>
              <a:moveTo>
                <a:pt x="0" y="0"/>
              </a:moveTo>
              <a:lnTo>
                <a:pt x="140050" y="0"/>
              </a:lnTo>
              <a:lnTo>
                <a:pt x="140050" y="301109"/>
              </a:lnTo>
              <a:lnTo>
                <a:pt x="280101" y="30110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3C4DD0-A55D-485A-9135-DFDC4E81D7D6}">
      <dsp:nvSpPr>
        <dsp:cNvPr id="0" name=""/>
        <dsp:cNvSpPr/>
      </dsp:nvSpPr>
      <dsp:spPr>
        <a:xfrm>
          <a:off x="4926025" y="817037"/>
          <a:ext cx="280101" cy="301109"/>
        </a:xfrm>
        <a:custGeom>
          <a:avLst/>
          <a:gdLst/>
          <a:ahLst/>
          <a:cxnLst/>
          <a:rect l="0" t="0" r="0" b="0"/>
          <a:pathLst>
            <a:path>
              <a:moveTo>
                <a:pt x="0" y="301109"/>
              </a:moveTo>
              <a:lnTo>
                <a:pt x="140050" y="301109"/>
              </a:lnTo>
              <a:lnTo>
                <a:pt x="140050" y="0"/>
              </a:lnTo>
              <a:lnTo>
                <a:pt x="280101" y="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202B26-6338-49DB-A967-0C87DD76AA2A}">
      <dsp:nvSpPr>
        <dsp:cNvPr id="0" name=""/>
        <dsp:cNvSpPr/>
      </dsp:nvSpPr>
      <dsp:spPr>
        <a:xfrm>
          <a:off x="3245414" y="1118147"/>
          <a:ext cx="280101" cy="1204437"/>
        </a:xfrm>
        <a:custGeom>
          <a:avLst/>
          <a:gdLst/>
          <a:ahLst/>
          <a:cxnLst/>
          <a:rect l="0" t="0" r="0" b="0"/>
          <a:pathLst>
            <a:path>
              <a:moveTo>
                <a:pt x="0" y="1204437"/>
              </a:moveTo>
              <a:lnTo>
                <a:pt x="140050" y="1204437"/>
              </a:lnTo>
              <a:lnTo>
                <a:pt x="140050" y="0"/>
              </a:lnTo>
              <a:lnTo>
                <a:pt x="280101"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261383-6472-49CE-86E6-64FBEE26C84C}">
      <dsp:nvSpPr>
        <dsp:cNvPr id="0" name=""/>
        <dsp:cNvSpPr/>
      </dsp:nvSpPr>
      <dsp:spPr>
        <a:xfrm>
          <a:off x="4926025" y="169098"/>
          <a:ext cx="280101" cy="91440"/>
        </a:xfrm>
        <a:custGeom>
          <a:avLst/>
          <a:gdLst/>
          <a:ahLst/>
          <a:cxnLst/>
          <a:rect l="0" t="0" r="0" b="0"/>
          <a:pathLst>
            <a:path>
              <a:moveTo>
                <a:pt x="0" y="45720"/>
              </a:moveTo>
              <a:lnTo>
                <a:pt x="280101" y="4572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938333-4AB3-4A34-ABCA-4593AB41AD99}">
      <dsp:nvSpPr>
        <dsp:cNvPr id="0" name=""/>
        <dsp:cNvSpPr/>
      </dsp:nvSpPr>
      <dsp:spPr>
        <a:xfrm>
          <a:off x="3245414" y="214818"/>
          <a:ext cx="280101" cy="2107765"/>
        </a:xfrm>
        <a:custGeom>
          <a:avLst/>
          <a:gdLst/>
          <a:ahLst/>
          <a:cxnLst/>
          <a:rect l="0" t="0" r="0" b="0"/>
          <a:pathLst>
            <a:path>
              <a:moveTo>
                <a:pt x="0" y="2107765"/>
              </a:moveTo>
              <a:lnTo>
                <a:pt x="140050" y="2107765"/>
              </a:lnTo>
              <a:lnTo>
                <a:pt x="140050" y="0"/>
              </a:lnTo>
              <a:lnTo>
                <a:pt x="280101"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3AFD51-D895-446A-BFEA-EFCA2C4A451B}">
      <dsp:nvSpPr>
        <dsp:cNvPr id="0" name=""/>
        <dsp:cNvSpPr/>
      </dsp:nvSpPr>
      <dsp:spPr>
        <a:xfrm>
          <a:off x="1844906" y="2109007"/>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MIPS Quality Measure</a:t>
          </a:r>
        </a:p>
      </dsp:txBody>
      <dsp:txXfrm>
        <a:off x="1844906" y="2109007"/>
        <a:ext cx="1400508" cy="427155"/>
      </dsp:txXfrm>
    </dsp:sp>
    <dsp:sp modelId="{CD28B3B5-8985-4204-94C3-177ABFBE1817}">
      <dsp:nvSpPr>
        <dsp:cNvPr id="0" name=""/>
        <dsp:cNvSpPr/>
      </dsp:nvSpPr>
      <dsp:spPr>
        <a:xfrm>
          <a:off x="3525516" y="1241"/>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Medicare Part B Claims</a:t>
          </a:r>
        </a:p>
      </dsp:txBody>
      <dsp:txXfrm>
        <a:off x="3525516" y="1241"/>
        <a:ext cx="1400508" cy="427155"/>
      </dsp:txXfrm>
    </dsp:sp>
    <dsp:sp modelId="{830DE4B0-8BEC-4C43-9819-E70E4E50DC78}">
      <dsp:nvSpPr>
        <dsp:cNvPr id="0" name=""/>
        <dsp:cNvSpPr/>
      </dsp:nvSpPr>
      <dsp:spPr>
        <a:xfrm>
          <a:off x="5206127" y="1241"/>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Small Practices</a:t>
          </a:r>
        </a:p>
      </dsp:txBody>
      <dsp:txXfrm>
        <a:off x="5206127" y="1241"/>
        <a:ext cx="1400508" cy="427155"/>
      </dsp:txXfrm>
    </dsp:sp>
    <dsp:sp modelId="{EB32D3AD-685A-4D3E-B514-A9DBDC928A08}">
      <dsp:nvSpPr>
        <dsp:cNvPr id="0" name=""/>
        <dsp:cNvSpPr/>
      </dsp:nvSpPr>
      <dsp:spPr>
        <a:xfrm>
          <a:off x="3525516" y="904569"/>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MIPS CQMs</a:t>
          </a:r>
        </a:p>
      </dsp:txBody>
      <dsp:txXfrm>
        <a:off x="3525516" y="904569"/>
        <a:ext cx="1400508" cy="427155"/>
      </dsp:txXfrm>
    </dsp:sp>
    <dsp:sp modelId="{8A75FF1E-3E6C-47F3-AD44-F7E65AFFEC39}">
      <dsp:nvSpPr>
        <dsp:cNvPr id="0" name=""/>
        <dsp:cNvSpPr/>
      </dsp:nvSpPr>
      <dsp:spPr>
        <a:xfrm>
          <a:off x="5206127" y="603460"/>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Qualified Registries</a:t>
          </a:r>
        </a:p>
      </dsp:txBody>
      <dsp:txXfrm>
        <a:off x="5206127" y="603460"/>
        <a:ext cx="1400508" cy="427155"/>
      </dsp:txXfrm>
    </dsp:sp>
    <dsp:sp modelId="{6FADB7A6-25CD-4D00-B751-6B7C530762F9}">
      <dsp:nvSpPr>
        <dsp:cNvPr id="0" name=""/>
        <dsp:cNvSpPr/>
      </dsp:nvSpPr>
      <dsp:spPr>
        <a:xfrm>
          <a:off x="5206127" y="1205678"/>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QCDRs</a:t>
          </a:r>
        </a:p>
      </dsp:txBody>
      <dsp:txXfrm>
        <a:off x="5206127" y="1205678"/>
        <a:ext cx="1400508" cy="427155"/>
      </dsp:txXfrm>
    </dsp:sp>
    <dsp:sp modelId="{90B31690-C6EA-4080-A648-EC5F0BA39CFF}">
      <dsp:nvSpPr>
        <dsp:cNvPr id="0" name=""/>
        <dsp:cNvSpPr/>
      </dsp:nvSpPr>
      <dsp:spPr>
        <a:xfrm>
          <a:off x="3525516" y="1807897"/>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CMS Web Interface</a:t>
          </a:r>
        </a:p>
      </dsp:txBody>
      <dsp:txXfrm>
        <a:off x="3525516" y="1807897"/>
        <a:ext cx="1400508" cy="427155"/>
      </dsp:txXfrm>
    </dsp:sp>
    <dsp:sp modelId="{2AD6B344-5DFF-413F-8DA8-059666D8F0A1}">
      <dsp:nvSpPr>
        <dsp:cNvPr id="0" name=""/>
        <dsp:cNvSpPr/>
      </dsp:nvSpPr>
      <dsp:spPr>
        <a:xfrm>
          <a:off x="5206127" y="1807897"/>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Group/ACO Web Interface Tool</a:t>
          </a:r>
        </a:p>
      </dsp:txBody>
      <dsp:txXfrm>
        <a:off x="5206127" y="1807897"/>
        <a:ext cx="1400508" cy="427155"/>
      </dsp:txXfrm>
    </dsp:sp>
    <dsp:sp modelId="{07F7AF8C-81EB-416A-ABAC-56F416261973}">
      <dsp:nvSpPr>
        <dsp:cNvPr id="0" name=""/>
        <dsp:cNvSpPr/>
      </dsp:nvSpPr>
      <dsp:spPr>
        <a:xfrm>
          <a:off x="3525516" y="2711225"/>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eCQM</a:t>
          </a:r>
        </a:p>
      </dsp:txBody>
      <dsp:txXfrm>
        <a:off x="3525516" y="2711225"/>
        <a:ext cx="1400508" cy="427155"/>
      </dsp:txXfrm>
    </dsp:sp>
    <dsp:sp modelId="{99D58075-2BD8-41FD-AF91-046CB0A97707}">
      <dsp:nvSpPr>
        <dsp:cNvPr id="0" name=""/>
        <dsp:cNvSpPr/>
      </dsp:nvSpPr>
      <dsp:spPr>
        <a:xfrm>
          <a:off x="5206127" y="2410116"/>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EHR Submission</a:t>
          </a:r>
        </a:p>
      </dsp:txBody>
      <dsp:txXfrm>
        <a:off x="5206127" y="2410116"/>
        <a:ext cx="1400508" cy="427155"/>
      </dsp:txXfrm>
    </dsp:sp>
    <dsp:sp modelId="{24483638-A805-4A11-AA0C-5DA58173D8EF}">
      <dsp:nvSpPr>
        <dsp:cNvPr id="0" name=""/>
        <dsp:cNvSpPr/>
      </dsp:nvSpPr>
      <dsp:spPr>
        <a:xfrm>
          <a:off x="5206127" y="3012335"/>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Qualified Registry and QCDRs (end-to-end)</a:t>
          </a:r>
        </a:p>
      </dsp:txBody>
      <dsp:txXfrm>
        <a:off x="5206127" y="3012335"/>
        <a:ext cx="1400508" cy="427155"/>
      </dsp:txXfrm>
    </dsp:sp>
    <dsp:sp modelId="{97D437D2-8AB6-46CF-8969-E099D7D31567}">
      <dsp:nvSpPr>
        <dsp:cNvPr id="0" name=""/>
        <dsp:cNvSpPr/>
      </dsp:nvSpPr>
      <dsp:spPr>
        <a:xfrm>
          <a:off x="3525516" y="3614553"/>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Administrative Claims</a:t>
          </a:r>
        </a:p>
      </dsp:txBody>
      <dsp:txXfrm>
        <a:off x="3525516" y="3614553"/>
        <a:ext cx="1400508" cy="427155"/>
      </dsp:txXfrm>
    </dsp:sp>
    <dsp:sp modelId="{6805B41A-15F3-487D-A276-7FFF8766437D}">
      <dsp:nvSpPr>
        <dsp:cNvPr id="0" name=""/>
        <dsp:cNvSpPr/>
      </dsp:nvSpPr>
      <dsp:spPr>
        <a:xfrm>
          <a:off x="5206127" y="3614553"/>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Arial"/>
              <a:cs typeface="Arial"/>
            </a:rPr>
            <a:t>Applies automatically if groups meet criteria </a:t>
          </a:r>
        </a:p>
      </dsp:txBody>
      <dsp:txXfrm>
        <a:off x="5206127" y="3614553"/>
        <a:ext cx="1400508" cy="427155"/>
      </dsp:txXfrm>
    </dsp:sp>
    <dsp:sp modelId="{FACF9543-F2BF-45F6-AF0E-32359AC317D5}">
      <dsp:nvSpPr>
        <dsp:cNvPr id="0" name=""/>
        <dsp:cNvSpPr/>
      </dsp:nvSpPr>
      <dsp:spPr>
        <a:xfrm>
          <a:off x="3525516" y="4216772"/>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Certified Survey Vendor (CSV)</a:t>
          </a:r>
        </a:p>
      </dsp:txBody>
      <dsp:txXfrm>
        <a:off x="3525516" y="4216772"/>
        <a:ext cx="1400508" cy="427155"/>
      </dsp:txXfrm>
    </dsp:sp>
    <dsp:sp modelId="{E200BC2A-BA02-47E3-AB53-671475497B23}">
      <dsp:nvSpPr>
        <dsp:cNvPr id="0" name=""/>
        <dsp:cNvSpPr/>
      </dsp:nvSpPr>
      <dsp:spPr>
        <a:xfrm>
          <a:off x="5206127" y="4216772"/>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dirty="0"/>
            <a:t>Consumer Assessment of Healthcare Providers and </a:t>
          </a:r>
          <a:r>
            <a:rPr lang="en-US" sz="1100" kern="1200" dirty="0">
              <a:latin typeface="Arial"/>
              <a:cs typeface="Arial"/>
            </a:rPr>
            <a:t>Systems</a:t>
          </a:r>
        </a:p>
      </dsp:txBody>
      <dsp:txXfrm>
        <a:off x="5206127" y="4216772"/>
        <a:ext cx="1400508" cy="427155"/>
      </dsp:txXfrm>
    </dsp:sp>
    <dsp:sp modelId="{B0F3729D-CB3F-474D-9C57-0D4ECE967A6F}">
      <dsp:nvSpPr>
        <dsp:cNvPr id="0" name=""/>
        <dsp:cNvSpPr/>
      </dsp:nvSpPr>
      <dsp:spPr>
        <a:xfrm>
          <a:off x="1844906" y="4818991"/>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QCDR Measure</a:t>
          </a:r>
        </a:p>
      </dsp:txBody>
      <dsp:txXfrm>
        <a:off x="1844906" y="4818991"/>
        <a:ext cx="1400508" cy="427155"/>
      </dsp:txXfrm>
    </dsp:sp>
    <dsp:sp modelId="{430A5A0B-892B-47FB-B291-54BC08C47EFA}">
      <dsp:nvSpPr>
        <dsp:cNvPr id="0" name=""/>
        <dsp:cNvSpPr/>
      </dsp:nvSpPr>
      <dsp:spPr>
        <a:xfrm>
          <a:off x="3525516" y="4818991"/>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a:cs typeface="Arial"/>
            </a:rPr>
            <a:t>QCDR</a:t>
          </a:r>
          <a:r>
            <a:rPr lang="en-US" sz="900" kern="1200" baseline="0" dirty="0">
              <a:latin typeface="Arial"/>
              <a:cs typeface="Arial"/>
            </a:rPr>
            <a:t> Measure submitted &amp; approved specific to QCDR</a:t>
          </a:r>
          <a:endParaRPr lang="en-US" sz="900" kern="1200" dirty="0">
            <a:latin typeface="Arial"/>
            <a:cs typeface="Arial"/>
          </a:endParaRPr>
        </a:p>
      </dsp:txBody>
      <dsp:txXfrm>
        <a:off x="3525516" y="4818991"/>
        <a:ext cx="1400508" cy="427155"/>
      </dsp:txXfrm>
    </dsp:sp>
    <dsp:sp modelId="{A9C6F050-ACA1-460E-87DA-CE783E72F587}">
      <dsp:nvSpPr>
        <dsp:cNvPr id="0" name=""/>
        <dsp:cNvSpPr/>
      </dsp:nvSpPr>
      <dsp:spPr>
        <a:xfrm>
          <a:off x="5206127" y="4818991"/>
          <a:ext cx="1400508" cy="427155"/>
        </a:xfrm>
        <a:prstGeom prst="rect">
          <a:avLst/>
        </a:prstGeom>
        <a:solidFill>
          <a:schemeClr val="tx2">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a:cs typeface="Arial"/>
            </a:rPr>
            <a:t>QCDRs</a:t>
          </a:r>
        </a:p>
      </dsp:txBody>
      <dsp:txXfrm>
        <a:off x="5206127" y="4818991"/>
        <a:ext cx="1400508" cy="427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48678-7C89-460C-ADAE-916E177A79D8}">
      <dsp:nvSpPr>
        <dsp:cNvPr id="0" name=""/>
        <dsp:cNvSpPr/>
      </dsp:nvSpPr>
      <dsp:spPr>
        <a:xfrm rot="5400000">
          <a:off x="5363963" y="-2349237"/>
          <a:ext cx="446835" cy="5258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 measure submission opens</a:t>
          </a:r>
        </a:p>
      </dsp:txBody>
      <dsp:txXfrm rot="-5400000">
        <a:off x="2958026" y="78513"/>
        <a:ext cx="5236898" cy="403209"/>
      </dsp:txXfrm>
    </dsp:sp>
    <dsp:sp modelId="{E724FBAF-BE6F-4FAF-83F7-2DB08462C1D1}">
      <dsp:nvSpPr>
        <dsp:cNvPr id="0" name=""/>
        <dsp:cNvSpPr/>
      </dsp:nvSpPr>
      <dsp:spPr>
        <a:xfrm>
          <a:off x="0" y="846"/>
          <a:ext cx="2958025" cy="5585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February</a:t>
          </a:r>
        </a:p>
      </dsp:txBody>
      <dsp:txXfrm>
        <a:off x="27266" y="28112"/>
        <a:ext cx="2903493" cy="504012"/>
      </dsp:txXfrm>
    </dsp:sp>
    <dsp:sp modelId="{B12CC8AB-23FB-45A4-9515-E7091E84ECFB}">
      <dsp:nvSpPr>
        <dsp:cNvPr id="0" name=""/>
        <dsp:cNvSpPr/>
      </dsp:nvSpPr>
      <dsp:spPr>
        <a:xfrm rot="5400000">
          <a:off x="5363963" y="-1762765"/>
          <a:ext cx="446835" cy="5258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MUC stakeholder education and outreach materials available</a:t>
          </a:r>
        </a:p>
      </dsp:txBody>
      <dsp:txXfrm rot="-5400000">
        <a:off x="2958026" y="664985"/>
        <a:ext cx="5236898" cy="403209"/>
      </dsp:txXfrm>
    </dsp:sp>
    <dsp:sp modelId="{3A9B93DD-0D10-4DF4-ACE1-85BBD2C2F7C3}">
      <dsp:nvSpPr>
        <dsp:cNvPr id="0" name=""/>
        <dsp:cNvSpPr/>
      </dsp:nvSpPr>
      <dsp:spPr>
        <a:xfrm>
          <a:off x="0" y="587317"/>
          <a:ext cx="2958025" cy="5585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March-April</a:t>
          </a:r>
        </a:p>
      </dsp:txBody>
      <dsp:txXfrm>
        <a:off x="27266" y="614583"/>
        <a:ext cx="2903493" cy="504012"/>
      </dsp:txXfrm>
    </dsp:sp>
    <dsp:sp modelId="{75D6A150-492C-4C2D-9134-ED7038BA5D63}">
      <dsp:nvSpPr>
        <dsp:cNvPr id="0" name=""/>
        <dsp:cNvSpPr/>
      </dsp:nvSpPr>
      <dsp:spPr>
        <a:xfrm rot="5400000">
          <a:off x="5363963" y="-1176294"/>
          <a:ext cx="446835" cy="5258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 measure submission closes</a:t>
          </a:r>
        </a:p>
      </dsp:txBody>
      <dsp:txXfrm rot="-5400000">
        <a:off x="2958026" y="1251456"/>
        <a:ext cx="5236898" cy="403209"/>
      </dsp:txXfrm>
    </dsp:sp>
    <dsp:sp modelId="{A6F442E2-E241-4A65-A2C7-EA3F3E160C80}">
      <dsp:nvSpPr>
        <dsp:cNvPr id="0" name=""/>
        <dsp:cNvSpPr/>
      </dsp:nvSpPr>
      <dsp:spPr>
        <a:xfrm>
          <a:off x="0" y="1173789"/>
          <a:ext cx="2958025" cy="5585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May</a:t>
          </a:r>
        </a:p>
      </dsp:txBody>
      <dsp:txXfrm>
        <a:off x="27266" y="1201055"/>
        <a:ext cx="2903493" cy="504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5A196-22BB-48C3-8639-E239666B1631}">
      <dsp:nvSpPr>
        <dsp:cNvPr id="0" name=""/>
        <dsp:cNvSpPr/>
      </dsp:nvSpPr>
      <dsp:spPr>
        <a:xfrm rot="5400000">
          <a:off x="5354550" y="-2342453"/>
          <a:ext cx="452846" cy="52526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CMS programs review candidate measures</a:t>
          </a:r>
        </a:p>
        <a:p>
          <a:pPr marL="171450" lvl="1" indent="-171450" algn="l" defTabSz="711200">
            <a:lnSpc>
              <a:spcPct val="90000"/>
            </a:lnSpc>
            <a:spcBef>
              <a:spcPct val="0"/>
            </a:spcBef>
            <a:spcAft>
              <a:spcPct val="15000"/>
            </a:spcAft>
            <a:buChar char="•"/>
          </a:pPr>
          <a:r>
            <a:rPr lang="en-US" sz="1600" kern="1200" dirty="0"/>
            <a:t>Federal-only stakeholders meeting</a:t>
          </a:r>
        </a:p>
      </dsp:txBody>
      <dsp:txXfrm rot="-5400000">
        <a:off x="2954633" y="79570"/>
        <a:ext cx="5230574" cy="408634"/>
      </dsp:txXfrm>
    </dsp:sp>
    <dsp:sp modelId="{62FC60AD-AFD1-4079-9156-DA97C662E7CF}">
      <dsp:nvSpPr>
        <dsp:cNvPr id="0" name=""/>
        <dsp:cNvSpPr/>
      </dsp:nvSpPr>
      <dsp:spPr>
        <a:xfrm>
          <a:off x="0" y="857"/>
          <a:ext cx="2954633" cy="56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July-August</a:t>
          </a:r>
        </a:p>
      </dsp:txBody>
      <dsp:txXfrm>
        <a:off x="27633" y="28490"/>
        <a:ext cx="2899367" cy="510792"/>
      </dsp:txXfrm>
    </dsp:sp>
    <dsp:sp modelId="{8F5C7DA7-1A3B-49E7-8E6D-DC18F4CBDA79}">
      <dsp:nvSpPr>
        <dsp:cNvPr id="0" name=""/>
        <dsp:cNvSpPr/>
      </dsp:nvSpPr>
      <dsp:spPr>
        <a:xfrm rot="5400000">
          <a:off x="5354550" y="-1748092"/>
          <a:ext cx="452846" cy="52526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CMS and the Department of Health and Human Services (HHS) clearance review of draft MUC list</a:t>
          </a:r>
        </a:p>
      </dsp:txBody>
      <dsp:txXfrm rot="-5400000">
        <a:off x="2954633" y="673931"/>
        <a:ext cx="5230574" cy="408634"/>
      </dsp:txXfrm>
    </dsp:sp>
    <dsp:sp modelId="{1867A89E-C474-4628-AE03-D1A9527F5371}">
      <dsp:nvSpPr>
        <dsp:cNvPr id="0" name=""/>
        <dsp:cNvSpPr/>
      </dsp:nvSpPr>
      <dsp:spPr>
        <a:xfrm>
          <a:off x="0" y="595218"/>
          <a:ext cx="2954633" cy="56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September-November</a:t>
          </a:r>
        </a:p>
      </dsp:txBody>
      <dsp:txXfrm>
        <a:off x="27633" y="622851"/>
        <a:ext cx="2899367" cy="510792"/>
      </dsp:txXfrm>
    </dsp:sp>
    <dsp:sp modelId="{D8BCB6B8-F4AB-47D0-8E0F-EF8DA4CF6691}">
      <dsp:nvSpPr>
        <dsp:cNvPr id="0" name=""/>
        <dsp:cNvSpPr/>
      </dsp:nvSpPr>
      <dsp:spPr>
        <a:xfrm rot="5400000">
          <a:off x="5354550" y="-1153731"/>
          <a:ext cx="452846" cy="52526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MUC List published no later than December 1</a:t>
          </a:r>
        </a:p>
      </dsp:txBody>
      <dsp:txXfrm rot="-5400000">
        <a:off x="2954633" y="1268292"/>
        <a:ext cx="5230574" cy="408634"/>
      </dsp:txXfrm>
    </dsp:sp>
    <dsp:sp modelId="{1C8298F8-BCA8-4BA7-9BDA-81FF0A7F7E4D}">
      <dsp:nvSpPr>
        <dsp:cNvPr id="0" name=""/>
        <dsp:cNvSpPr/>
      </dsp:nvSpPr>
      <dsp:spPr>
        <a:xfrm>
          <a:off x="0" y="1189580"/>
          <a:ext cx="2954633" cy="56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December</a:t>
          </a:r>
        </a:p>
      </dsp:txBody>
      <dsp:txXfrm>
        <a:off x="27633" y="1217213"/>
        <a:ext cx="2899367" cy="510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0D83B-2CD2-45A0-A476-C1BA60B18458}">
      <dsp:nvSpPr>
        <dsp:cNvPr id="0" name=""/>
        <dsp:cNvSpPr/>
      </dsp:nvSpPr>
      <dsp:spPr>
        <a:xfrm rot="5400000">
          <a:off x="5340196" y="-2320359"/>
          <a:ext cx="494369" cy="5258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MAP meetings</a:t>
          </a:r>
        </a:p>
      </dsp:txBody>
      <dsp:txXfrm rot="-5400000">
        <a:off x="2958026" y="85944"/>
        <a:ext cx="5234578" cy="446103"/>
      </dsp:txXfrm>
    </dsp:sp>
    <dsp:sp modelId="{1D794636-A066-41F7-AA2A-7C6B59B227CC}">
      <dsp:nvSpPr>
        <dsp:cNvPr id="0" name=""/>
        <dsp:cNvSpPr/>
      </dsp:nvSpPr>
      <dsp:spPr>
        <a:xfrm>
          <a:off x="0" y="15"/>
          <a:ext cx="2958025" cy="617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December-January</a:t>
          </a:r>
        </a:p>
      </dsp:txBody>
      <dsp:txXfrm>
        <a:off x="30166" y="30181"/>
        <a:ext cx="2897693" cy="557630"/>
      </dsp:txXfrm>
    </dsp:sp>
    <dsp:sp modelId="{12B7B6EE-AEA4-4BD6-9588-817D30773ABE}">
      <dsp:nvSpPr>
        <dsp:cNvPr id="0" name=""/>
        <dsp:cNvSpPr/>
      </dsp:nvSpPr>
      <dsp:spPr>
        <a:xfrm rot="5400000">
          <a:off x="5340196" y="-1671498"/>
          <a:ext cx="494369" cy="5258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MAP recommendations published by February 1 </a:t>
          </a:r>
        </a:p>
      </dsp:txBody>
      <dsp:txXfrm rot="-5400000">
        <a:off x="2958026" y="734805"/>
        <a:ext cx="5234578" cy="446103"/>
      </dsp:txXfrm>
    </dsp:sp>
    <dsp:sp modelId="{D7BE5480-F402-4F50-897F-B428BB075E08}">
      <dsp:nvSpPr>
        <dsp:cNvPr id="0" name=""/>
        <dsp:cNvSpPr/>
      </dsp:nvSpPr>
      <dsp:spPr>
        <a:xfrm>
          <a:off x="0" y="648876"/>
          <a:ext cx="2958025" cy="617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February</a:t>
          </a:r>
        </a:p>
      </dsp:txBody>
      <dsp:txXfrm>
        <a:off x="30166" y="679042"/>
        <a:ext cx="2897693" cy="557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03A06-96AD-4175-8C46-41A884894502}">
      <dsp:nvSpPr>
        <dsp:cNvPr id="0" name=""/>
        <dsp:cNvSpPr/>
      </dsp:nvSpPr>
      <dsp:spPr>
        <a:xfrm>
          <a:off x="96918" y="643146"/>
          <a:ext cx="1293191" cy="1617638"/>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QCDR Measure Preview</a:t>
          </a:r>
        </a:p>
      </dsp:txBody>
      <dsp:txXfrm>
        <a:off x="134794" y="681022"/>
        <a:ext cx="1217439" cy="1541886"/>
      </dsp:txXfrm>
    </dsp:sp>
    <dsp:sp modelId="{C26E4860-DF71-4585-A0A5-1D8F04A59C23}">
      <dsp:nvSpPr>
        <dsp:cNvPr id="0" name=""/>
        <dsp:cNvSpPr/>
      </dsp:nvSpPr>
      <dsp:spPr>
        <a:xfrm rot="12510">
          <a:off x="1501953" y="1291702"/>
          <a:ext cx="237110" cy="326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anose="020B0604020202020204" pitchFamily="34" charset="0"/>
            <a:cs typeface="Arial" panose="020B0604020202020204" pitchFamily="34" charset="0"/>
          </a:endParaRPr>
        </a:p>
      </dsp:txBody>
      <dsp:txXfrm>
        <a:off x="1501953" y="1356955"/>
        <a:ext cx="165977" cy="196145"/>
      </dsp:txXfrm>
    </dsp:sp>
    <dsp:sp modelId="{676B28B8-E6F4-4ABB-9BA1-78B8CC7FD0DF}">
      <dsp:nvSpPr>
        <dsp:cNvPr id="0" name=""/>
        <dsp:cNvSpPr/>
      </dsp:nvSpPr>
      <dsp:spPr>
        <a:xfrm>
          <a:off x="1837486" y="655755"/>
          <a:ext cx="1318184" cy="1605181"/>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QCDR Measure Review</a:t>
          </a:r>
        </a:p>
      </dsp:txBody>
      <dsp:txXfrm>
        <a:off x="1876094" y="694363"/>
        <a:ext cx="1240968" cy="1527965"/>
      </dsp:txXfrm>
    </dsp:sp>
    <dsp:sp modelId="{DC623BA6-03F4-4E57-8B3D-14B2A7985E67}">
      <dsp:nvSpPr>
        <dsp:cNvPr id="0" name=""/>
        <dsp:cNvSpPr/>
      </dsp:nvSpPr>
      <dsp:spPr>
        <a:xfrm rot="21569858">
          <a:off x="3295598" y="1286584"/>
          <a:ext cx="296669" cy="326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anose="020B0604020202020204" pitchFamily="34" charset="0"/>
            <a:cs typeface="Arial" panose="020B0604020202020204" pitchFamily="34" charset="0"/>
          </a:endParaRPr>
        </a:p>
      </dsp:txBody>
      <dsp:txXfrm>
        <a:off x="3295600" y="1352356"/>
        <a:ext cx="207668" cy="196145"/>
      </dsp:txXfrm>
    </dsp:sp>
    <dsp:sp modelId="{2F020B75-5741-4D8E-AA7F-86E0EB71BD9E}">
      <dsp:nvSpPr>
        <dsp:cNvPr id="0" name=""/>
        <dsp:cNvSpPr/>
      </dsp:nvSpPr>
      <dsp:spPr>
        <a:xfrm>
          <a:off x="3715403" y="655755"/>
          <a:ext cx="1318184" cy="1572249"/>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QCDR Measure Specification</a:t>
          </a:r>
        </a:p>
      </dsp:txBody>
      <dsp:txXfrm>
        <a:off x="3754011" y="694363"/>
        <a:ext cx="1240968" cy="1495033"/>
      </dsp:txXfrm>
    </dsp:sp>
    <dsp:sp modelId="{6F79AE12-6669-4CB4-8A49-41AFF1B48A57}">
      <dsp:nvSpPr>
        <dsp:cNvPr id="0" name=""/>
        <dsp:cNvSpPr/>
      </dsp:nvSpPr>
      <dsp:spPr>
        <a:xfrm rot="21527859">
          <a:off x="5162595" y="1259012"/>
          <a:ext cx="273621" cy="326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anose="020B0604020202020204" pitchFamily="34" charset="0"/>
            <a:cs typeface="Arial" panose="020B0604020202020204" pitchFamily="34" charset="0"/>
          </a:endParaRPr>
        </a:p>
      </dsp:txBody>
      <dsp:txXfrm>
        <a:off x="5162604" y="1325255"/>
        <a:ext cx="191535" cy="196145"/>
      </dsp:txXfrm>
    </dsp:sp>
    <dsp:sp modelId="{AD7E736E-42E4-4FC1-883B-F30D33021244}">
      <dsp:nvSpPr>
        <dsp:cNvPr id="0" name=""/>
        <dsp:cNvSpPr/>
      </dsp:nvSpPr>
      <dsp:spPr>
        <a:xfrm>
          <a:off x="5549741" y="623602"/>
          <a:ext cx="1318184" cy="1559555"/>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QCDR Measure Submission</a:t>
          </a:r>
        </a:p>
      </dsp:txBody>
      <dsp:txXfrm>
        <a:off x="5588349" y="662210"/>
        <a:ext cx="1240968" cy="1482339"/>
      </dsp:txXfrm>
    </dsp:sp>
    <dsp:sp modelId="{0330DD02-0C07-4DE9-B7EF-3772E325626C}">
      <dsp:nvSpPr>
        <dsp:cNvPr id="0" name=""/>
        <dsp:cNvSpPr/>
      </dsp:nvSpPr>
      <dsp:spPr>
        <a:xfrm rot="17976">
          <a:off x="6969269" y="1244463"/>
          <a:ext cx="214856" cy="326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anose="020B0604020202020204" pitchFamily="34" charset="0"/>
            <a:cs typeface="Arial" panose="020B0604020202020204" pitchFamily="34" charset="0"/>
          </a:endParaRPr>
        </a:p>
      </dsp:txBody>
      <dsp:txXfrm>
        <a:off x="6969269" y="1309676"/>
        <a:ext cx="150399" cy="196145"/>
      </dsp:txXfrm>
    </dsp:sp>
    <dsp:sp modelId="{65B00425-4915-4B4A-A280-46A2A1FA2B67}">
      <dsp:nvSpPr>
        <dsp:cNvPr id="0" name=""/>
        <dsp:cNvSpPr/>
      </dsp:nvSpPr>
      <dsp:spPr>
        <a:xfrm>
          <a:off x="7273309" y="653803"/>
          <a:ext cx="1318184" cy="1517179"/>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Measure Use, Continuing Evaluation, and Maintenance</a:t>
          </a:r>
        </a:p>
      </dsp:txBody>
      <dsp:txXfrm>
        <a:off x="7311917" y="692411"/>
        <a:ext cx="1240968" cy="143996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EB31-F155-4DD1-9038-297B992EA5DE}"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0D01E-2382-47DD-8F35-55AED8F21A52}" type="slidenum">
              <a:rPr lang="en-US" smtClean="0"/>
              <a:t>‹#›</a:t>
            </a:fld>
            <a:endParaRPr lang="en-US"/>
          </a:p>
        </p:txBody>
      </p:sp>
    </p:spTree>
    <p:extLst>
      <p:ext uri="{BB962C8B-B14F-4D97-AF65-F5344CB8AC3E}">
        <p14:creationId xmlns:p14="http://schemas.microsoft.com/office/powerpoint/2010/main" val="176665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CMS is committed to providing </a:t>
            </a:r>
            <a:r>
              <a:rPr lang="en-US"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and Outreach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date, CMS has implemented an </a:t>
            </a:r>
            <a:r>
              <a:rPr lang="en-US"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and Outreach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webinar series and has created resource materials that break down and explain various components and challenges in the measure development process. There are dedicated websites, listservs, and roadmap documents that are available to support those working in quality measure development, or are just curious and want to learn more about how it is done.</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A0D01E-2382-47DD-8F35-55AED8F21A52}" type="slidenum">
              <a:rPr lang="en-US" smtClean="0"/>
              <a:t>2</a:t>
            </a:fld>
            <a:endParaRPr lang="en-US"/>
          </a:p>
        </p:txBody>
      </p:sp>
    </p:spTree>
    <p:extLst>
      <p:ext uri="{BB962C8B-B14F-4D97-AF65-F5344CB8AC3E}">
        <p14:creationId xmlns:p14="http://schemas.microsoft.com/office/powerpoint/2010/main" val="106016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13</a:t>
            </a:fld>
            <a:endParaRPr lang="en-US"/>
          </a:p>
        </p:txBody>
      </p:sp>
    </p:spTree>
    <p:extLst>
      <p:ext uri="{BB962C8B-B14F-4D97-AF65-F5344CB8AC3E}">
        <p14:creationId xmlns:p14="http://schemas.microsoft.com/office/powerpoint/2010/main" val="245923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QCDR has the opportunity to work with other QCDRs to gain permission to submit their measures, which is submitted at the time of self-nomination.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image on the right-hand side of this slide is a depiction of who may submit what within MIPS.  Uniquely at the bottom is that QCDR measure is only available for approved QCDR vendors.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5154B-4FB2-4A42-A22C-AC868E31F7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74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An organization may submit an unlimited number of measures through the Call for Measures process.  Submissions vary by year, some into the hundreds and others with only fifty submissions in total for the year.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QCDRs can submit up to 30 QCDR measures annually for consideration.  Each year they undergo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reevaluation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so it does not matter if the previous year they were approved, or a few years prior.  They must be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submitted</a:t>
            </a:r>
            <a:r>
              <a:rPr lang="en-US" sz="1800" dirty="0">
                <a:effectLst/>
                <a:latin typeface="Calibri" panose="020F0502020204030204" pitchFamily="34" charset="0"/>
                <a:ea typeface="Calibri" panose="020F0502020204030204" pitchFamily="34" charset="0"/>
                <a:cs typeface="Times New Roman" panose="02020603050405020304" pitchFamily="18" charset="0"/>
              </a:rPr>
              <a:t> every year.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may be upwards of 1,000 measures to evaluate, or the least number being 600-700; therefore, there is more QCDR inventory.  Conversely, they are not evaluated by the MAP, but instead evaluated by a number of clinicians and within CMS following the self-nomination process.</a:t>
            </a:r>
          </a:p>
        </p:txBody>
      </p:sp>
      <p:sp>
        <p:nvSpPr>
          <p:cNvPr id="4" name="Slide Number Placeholder 3"/>
          <p:cNvSpPr>
            <a:spLocks noGrp="1"/>
          </p:cNvSpPr>
          <p:nvPr>
            <p:ph type="sldNum" sz="quarter" idx="5"/>
          </p:nvPr>
        </p:nvSpPr>
        <p:spPr/>
        <p:txBody>
          <a:bodyPr/>
          <a:lstStyle/>
          <a:p>
            <a:fld id="{CDA0D01E-2382-47DD-8F35-55AED8F21A52}" type="slidenum">
              <a:rPr lang="en-US" smtClean="0"/>
              <a:t>15</a:t>
            </a:fld>
            <a:endParaRPr lang="en-US"/>
          </a:p>
        </p:txBody>
      </p:sp>
    </p:spTree>
    <p:extLst>
      <p:ext uri="{BB962C8B-B14F-4D97-AF65-F5344CB8AC3E}">
        <p14:creationId xmlns:p14="http://schemas.microsoft.com/office/powerpoint/2010/main" val="185855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image shows the different pathways and illustrates why the process is longer.  The left pathway for a quality measure would go through the Call for Measures.  If successful, it makes it onto the MUC List, and goes up for vote to the MAP.  CMS will take MAP’s feedback into consideration and determine whether it should be proposed.  It would be included in the NPRM and stakeholder feedback and comments are considered, and then possibly finalized.  Lastly, it’s available for MIPS reporting.  Conversely,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QCDR self-nomination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follows a bit quicker pathway.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E53D-9A0D-1B43-BB34-0961DE8928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45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March-April</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series of tips and tricks and needs and priorities information is posted on the pre-rulemaking website which allows for MUC stakeholder education and outreach materials to be posted during that timeframe.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May</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All information is required to be submitted at this time.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February</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CMS review commences to determine which measures should be included in the proposed rule.</a:t>
            </a:r>
          </a:p>
        </p:txBody>
      </p:sp>
      <p:sp>
        <p:nvSpPr>
          <p:cNvPr id="4" name="Slide Number Placeholder 3"/>
          <p:cNvSpPr>
            <a:spLocks noGrp="1"/>
          </p:cNvSpPr>
          <p:nvPr>
            <p:ph type="sldNum" sz="quarter" idx="5"/>
          </p:nvPr>
        </p:nvSpPr>
        <p:spPr/>
        <p:txBody>
          <a:bodyPr/>
          <a:lstStyle/>
          <a:p>
            <a:fld id="{CDA0D01E-2382-47DD-8F35-55AED8F21A52}" type="slidenum">
              <a:rPr lang="en-US" smtClean="0"/>
              <a:t>17</a:t>
            </a:fld>
            <a:endParaRPr lang="en-US"/>
          </a:p>
        </p:txBody>
      </p:sp>
    </p:spTree>
    <p:extLst>
      <p:ext uri="{BB962C8B-B14F-4D97-AF65-F5344CB8AC3E}">
        <p14:creationId xmlns:p14="http://schemas.microsoft.com/office/powerpoint/2010/main" val="298699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QCDR Measure </a:t>
            </a:r>
            <a:r>
              <a:rPr lang="en-US" sz="1800" b="1"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open for requests through the beginning of June.  Measure concepts are to be provided to the team for evaluation and then are provided meaningful feedback.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Example: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Is it a gap in the program?  Is it duplicative?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QCDR Measure </a:t>
            </a:r>
            <a:r>
              <a:rPr lang="en-US" sz="1800" b="1"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—Once approved, the specification process occurs. Collaboration with CMS or the QCDR to finalize posting to the QPP Resource Library.  QCDR measure submission and submit QCDR measure performance data for ECs/groups occurring following close of performance period, January-March.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off-season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continuous evaluation to assess performance and data review to gauge meaningful measures ripe for adoption.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FE53D-9A0D-1B43-BB34-0961DE8928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0656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19</a:t>
            </a:fld>
            <a:endParaRPr lang="en-US"/>
          </a:p>
        </p:txBody>
      </p:sp>
    </p:spTree>
    <p:extLst>
      <p:ext uri="{BB962C8B-B14F-4D97-AF65-F5344CB8AC3E}">
        <p14:creationId xmlns:p14="http://schemas.microsoft.com/office/powerpoint/2010/main" val="2056260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A0D01E-2382-47DD-8F35-55AED8F21A52}" type="slidenum">
              <a:rPr lang="en-US" smtClean="0"/>
              <a:t>20</a:t>
            </a:fld>
            <a:endParaRPr lang="en-US"/>
          </a:p>
        </p:txBody>
      </p:sp>
    </p:spTree>
    <p:extLst>
      <p:ext uri="{BB962C8B-B14F-4D97-AF65-F5344CB8AC3E}">
        <p14:creationId xmlns:p14="http://schemas.microsoft.com/office/powerpoint/2010/main" val="2985022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address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duplication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before self-nomination we recommend a thorough environmental scan of current MIPS and QCDR measures. This applies to retired MIPS and QCDR measures that may have been topped out, or retired for other reasons.  They must align with current clinical guidelines and ensure face validity.</a:t>
            </a:r>
          </a:p>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21</a:t>
            </a:fld>
            <a:endParaRPr lang="en-US"/>
          </a:p>
        </p:txBody>
      </p:sp>
    </p:spTree>
    <p:extLst>
      <p:ext uri="{BB962C8B-B14F-4D97-AF65-F5344CB8AC3E}">
        <p14:creationId xmlns:p14="http://schemas.microsoft.com/office/powerpoint/2010/main" val="172819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22</a:t>
            </a:fld>
            <a:endParaRPr lang="en-US"/>
          </a:p>
        </p:txBody>
      </p:sp>
    </p:spTree>
    <p:extLst>
      <p:ext uri="{BB962C8B-B14F-4D97-AF65-F5344CB8AC3E}">
        <p14:creationId xmlns:p14="http://schemas.microsoft.com/office/powerpoint/2010/main" val="38803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A0D01E-2382-47DD-8F35-55AED8F21A52}" type="slidenum">
              <a:rPr lang="en-US" smtClean="0"/>
              <a:t>3</a:t>
            </a:fld>
            <a:endParaRPr lang="en-US"/>
          </a:p>
        </p:txBody>
      </p:sp>
    </p:spTree>
    <p:extLst>
      <p:ext uri="{BB962C8B-B14F-4D97-AF65-F5344CB8AC3E}">
        <p14:creationId xmlns:p14="http://schemas.microsoft.com/office/powerpoint/2010/main" val="3840644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QCDR measure ownership</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Approved, active QCDRs have undergone a self-nomination process to become approved and meet requirements such as measure and clinical expertise.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QCDRs no longer remaining in the program may remain via ownership transfer.  To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borrow</a:t>
            </a:r>
            <a:r>
              <a:rPr lang="en-US" sz="1800" dirty="0">
                <a:effectLst/>
                <a:latin typeface="Calibri" panose="020F0502020204030204" pitchFamily="34" charset="0"/>
                <a:ea typeface="Calibri" panose="020F0502020204030204" pitchFamily="34" charset="0"/>
                <a:cs typeface="Times New Roman" panose="02020603050405020304" pitchFamily="18" charset="0"/>
              </a:rPr>
              <a:t> another QCDR’s measure, proof of permission is granted and confirmed at self-nomination via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written permission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Proof of quality improvement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2022 performance period requires data collection.  QCDRs must collect data prior to the submission of the QCDR measure for CMS consideration.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Measure attributed to EC</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QCDR organizations’ systems must be able to accept data — should a clinician or virtual group wish to submit data on approved MIPS quality and QCDR measures by January 1 of a given performance period in which it was approved.</a:t>
            </a:r>
          </a:p>
        </p:txBody>
      </p:sp>
      <p:sp>
        <p:nvSpPr>
          <p:cNvPr id="4" name="Slide Number Placeholder 3"/>
          <p:cNvSpPr>
            <a:spLocks noGrp="1"/>
          </p:cNvSpPr>
          <p:nvPr>
            <p:ph type="sldNum" sz="quarter" idx="5"/>
          </p:nvPr>
        </p:nvSpPr>
        <p:spPr/>
        <p:txBody>
          <a:bodyPr/>
          <a:lstStyle/>
          <a:p>
            <a:fld id="{CDA0D01E-2382-47DD-8F35-55AED8F21A52}" type="slidenum">
              <a:rPr lang="en-US" smtClean="0"/>
              <a:t>23</a:t>
            </a:fld>
            <a:endParaRPr lang="en-US"/>
          </a:p>
        </p:txBody>
      </p:sp>
    </p:spTree>
    <p:extLst>
      <p:ext uri="{BB962C8B-B14F-4D97-AF65-F5344CB8AC3E}">
        <p14:creationId xmlns:p14="http://schemas.microsoft.com/office/powerpoint/2010/main" val="3560809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Depicted is a list of valuable resources complete with links to learn more about QCDRs and the MIPS Quality Payment Program (QPP).</a:t>
            </a:r>
          </a:p>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25</a:t>
            </a:fld>
            <a:endParaRPr lang="en-US"/>
          </a:p>
        </p:txBody>
      </p:sp>
    </p:spTree>
    <p:extLst>
      <p:ext uri="{BB962C8B-B14F-4D97-AF65-F5344CB8AC3E}">
        <p14:creationId xmlns:p14="http://schemas.microsoft.com/office/powerpoint/2010/main" val="68961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Shown here is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the 2021 physician fee schedule (PFS) final rule.  Addressed earlier in the slide deck was the rulemaking process and third-party intermediary section containing information about the Qualified Registries and QCDRs.</a:t>
            </a:r>
          </a:p>
        </p:txBody>
      </p:sp>
      <p:sp>
        <p:nvSpPr>
          <p:cNvPr id="4" name="Slide Number Placeholder 3"/>
          <p:cNvSpPr>
            <a:spLocks noGrp="1"/>
          </p:cNvSpPr>
          <p:nvPr>
            <p:ph type="sldNum" sz="quarter" idx="5"/>
          </p:nvPr>
        </p:nvSpPr>
        <p:spPr/>
        <p:txBody>
          <a:bodyPr/>
          <a:lstStyle/>
          <a:p>
            <a:fld id="{CDA0D01E-2382-47DD-8F35-55AED8F21A52}" type="slidenum">
              <a:rPr lang="en-US" smtClean="0"/>
              <a:t>26</a:t>
            </a:fld>
            <a:endParaRPr lang="en-US"/>
          </a:p>
        </p:txBody>
      </p:sp>
    </p:spTree>
    <p:extLst>
      <p:ext uri="{BB962C8B-B14F-4D97-AF65-F5344CB8AC3E}">
        <p14:creationId xmlns:p14="http://schemas.microsoft.com/office/powerpoint/2010/main" val="226876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27</a:t>
            </a:fld>
            <a:endParaRPr lang="en-US"/>
          </a:p>
        </p:txBody>
      </p:sp>
    </p:spTree>
    <p:extLst>
      <p:ext uri="{BB962C8B-B14F-4D97-AF65-F5344CB8AC3E}">
        <p14:creationId xmlns:p14="http://schemas.microsoft.com/office/powerpoint/2010/main" val="194833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Introduction by Chardae Buchanan, co-lead at CMS.  This webinar will provide a wealth of high-level information regarding QCDRs and Qualified Registries.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518C3-9D34-4D0C-BB3E-498B00C6EB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20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6</a:t>
            </a:fld>
            <a:endParaRPr lang="en-US"/>
          </a:p>
        </p:txBody>
      </p:sp>
    </p:spTree>
    <p:extLst>
      <p:ext uri="{BB962C8B-B14F-4D97-AF65-F5344CB8AC3E}">
        <p14:creationId xmlns:p14="http://schemas.microsoft.com/office/powerpoint/2010/main" val="141649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presenter team focuses solely on the MIPS track.</a:t>
            </a:r>
          </a:p>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8</a:t>
            </a:fld>
            <a:endParaRPr lang="en-US"/>
          </a:p>
        </p:txBody>
      </p:sp>
    </p:spTree>
    <p:extLst>
      <p:ext uri="{BB962C8B-B14F-4D97-AF65-F5344CB8AC3E}">
        <p14:creationId xmlns:p14="http://schemas.microsoft.com/office/powerpoint/2010/main" val="407626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contract supports quality, promote interoperability, and improvement activities as CMS calculates the cost performance category.  Our team, however, focuses solely on the quality performance category.</a:t>
            </a:r>
          </a:p>
        </p:txBody>
      </p:sp>
      <p:sp>
        <p:nvSpPr>
          <p:cNvPr id="4" name="Slide Number Placeholder 3"/>
          <p:cNvSpPr>
            <a:spLocks noGrp="1"/>
          </p:cNvSpPr>
          <p:nvPr>
            <p:ph type="sldNum" sz="quarter" idx="5"/>
          </p:nvPr>
        </p:nvSpPr>
        <p:spPr/>
        <p:txBody>
          <a:bodyPr/>
          <a:lstStyle/>
          <a:p>
            <a:fld id="{CDA0D01E-2382-47DD-8F35-55AED8F21A52}" type="slidenum">
              <a:rPr lang="en-US" smtClean="0"/>
              <a:t>9</a:t>
            </a:fld>
            <a:endParaRPr lang="en-US"/>
          </a:p>
        </p:txBody>
      </p:sp>
    </p:spTree>
    <p:extLst>
      <p:ext uri="{BB962C8B-B14F-4D97-AF65-F5344CB8AC3E}">
        <p14:creationId xmlns:p14="http://schemas.microsoft.com/office/powerpoint/2010/main" val="443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10</a:t>
            </a:fld>
            <a:endParaRPr lang="en-US"/>
          </a:p>
        </p:txBody>
      </p:sp>
    </p:spTree>
    <p:extLst>
      <p:ext uri="{BB962C8B-B14F-4D97-AF65-F5344CB8AC3E}">
        <p14:creationId xmlns:p14="http://schemas.microsoft.com/office/powerpoint/2010/main" val="3641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74AA5-6469-4F8B-9402-32350A0B1A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1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A0D01E-2382-47DD-8F35-55AED8F21A52}" type="slidenum">
              <a:rPr lang="en-US" smtClean="0"/>
              <a:t>12</a:t>
            </a:fld>
            <a:endParaRPr lang="en-US"/>
          </a:p>
        </p:txBody>
      </p:sp>
    </p:spTree>
    <p:extLst>
      <p:ext uri="{BB962C8B-B14F-4D97-AF65-F5344CB8AC3E}">
        <p14:creationId xmlns:p14="http://schemas.microsoft.com/office/powerpoint/2010/main" val="1076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08465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5/4/2021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06382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5/4/2021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87373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5/4/2021</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2424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5/4/2021</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28182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5/4/2021</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5565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5/4/2021</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83543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5/4/2021</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04605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5/4/2021</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988234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5/4/2021</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980468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5/4/2021</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0296239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85254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5/4/2021</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01072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5/4/2021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307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5/4/2021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2009826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5/4/2021</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726108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5/4/2021</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12542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5/4/2021</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94503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93129F16-0918-459A-90F7-38EF25946C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37" r="19647"/>
          <a:stretch/>
        </p:blipFill>
        <p:spPr>
          <a:xfrm>
            <a:off x="861370" y="1"/>
            <a:ext cx="11343189" cy="6857999"/>
          </a:xfrm>
          <a:prstGeom prst="rect">
            <a:avLst/>
          </a:prstGeom>
        </p:spPr>
      </p:pic>
      <p:pic>
        <p:nvPicPr>
          <p:cNvPr id="8" name="Picture 7">
            <a:extLst>
              <a:ext uri="{FF2B5EF4-FFF2-40B4-BE49-F238E27FC236}">
                <a16:creationId xmlns:a16="http://schemas.microsoft.com/office/drawing/2014/main" id="{292F0A58-837E-41FE-A9F5-7E9A155502A5}"/>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5451"/>
                    </a14:imgEffect>
                  </a14:imgLayer>
                </a14:imgProps>
              </a:ext>
              <a:ext uri="{28A0092B-C50C-407E-A947-70E740481C1C}">
                <a14:useLocalDpi xmlns:a14="http://schemas.microsoft.com/office/drawing/2010/main" val="0"/>
              </a:ext>
            </a:extLst>
          </a:blip>
          <a:srcRect r="1082"/>
          <a:stretch/>
        </p:blipFill>
        <p:spPr>
          <a:xfrm>
            <a:off x="2050" y="0"/>
            <a:ext cx="4025940" cy="6858000"/>
          </a:xfrm>
          <a:prstGeom prst="rect">
            <a:avLst/>
          </a:prstGeom>
        </p:spPr>
      </p:pic>
      <p:grpSp>
        <p:nvGrpSpPr>
          <p:cNvPr id="9" name="Group 8">
            <a:extLst>
              <a:ext uri="{FF2B5EF4-FFF2-40B4-BE49-F238E27FC236}">
                <a16:creationId xmlns:a16="http://schemas.microsoft.com/office/drawing/2014/main" id="{6C14707B-4656-4CEB-994A-9C44F131E5EA}"/>
              </a:ext>
            </a:extLst>
          </p:cNvPr>
          <p:cNvGrpSpPr/>
          <p:nvPr userDrawn="1"/>
        </p:nvGrpSpPr>
        <p:grpSpPr>
          <a:xfrm>
            <a:off x="10061900" y="6146800"/>
            <a:ext cx="1718053" cy="495300"/>
            <a:chOff x="641859" y="6146800"/>
            <a:chExt cx="1288540" cy="495300"/>
          </a:xfrm>
        </p:grpSpPr>
        <p:pic>
          <p:nvPicPr>
            <p:cNvPr id="10" name="Picture 9">
              <a:extLst>
                <a:ext uri="{FF2B5EF4-FFF2-40B4-BE49-F238E27FC236}">
                  <a16:creationId xmlns:a16="http://schemas.microsoft.com/office/drawing/2014/main" id="{0A0F695C-C8F9-452C-9FC0-FEB59019BB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1859" y="6146800"/>
              <a:ext cx="467273" cy="495300"/>
            </a:xfrm>
            <a:prstGeom prst="rect">
              <a:avLst/>
            </a:prstGeom>
          </p:spPr>
        </p:pic>
        <p:pic>
          <p:nvPicPr>
            <p:cNvPr id="11" name="Picture 10">
              <a:extLst>
                <a:ext uri="{FF2B5EF4-FFF2-40B4-BE49-F238E27FC236}">
                  <a16:creationId xmlns:a16="http://schemas.microsoft.com/office/drawing/2014/main" id="{CD8441D9-3C6D-46E8-A3BE-658F7D55B88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4201" y="6230620"/>
              <a:ext cx="796198" cy="345389"/>
            </a:xfrm>
            <a:prstGeom prst="rect">
              <a:avLst/>
            </a:prstGeom>
          </p:spPr>
        </p:pic>
      </p:grpSp>
      <p:sp>
        <p:nvSpPr>
          <p:cNvPr id="12" name="Freeform 28">
            <a:extLst>
              <a:ext uri="{FF2B5EF4-FFF2-40B4-BE49-F238E27FC236}">
                <a16:creationId xmlns:a16="http://schemas.microsoft.com/office/drawing/2014/main" id="{D7E1302F-D057-4880-BAA0-D3B76068DEE3}"/>
              </a:ext>
            </a:extLst>
          </p:cNvPr>
          <p:cNvSpPr/>
          <p:nvPr userDrawn="1"/>
        </p:nvSpPr>
        <p:spPr>
          <a:xfrm>
            <a:off x="0" y="1087120"/>
            <a:ext cx="5188373" cy="4856480"/>
          </a:xfrm>
          <a:custGeom>
            <a:avLst/>
            <a:gdLst>
              <a:gd name="connsiteX0" fmla="*/ 1757680 w 3891280"/>
              <a:gd name="connsiteY0" fmla="*/ 0 h 4856480"/>
              <a:gd name="connsiteX1" fmla="*/ 3891280 w 3891280"/>
              <a:gd name="connsiteY1" fmla="*/ 1229360 h 4856480"/>
              <a:gd name="connsiteX2" fmla="*/ 3891280 w 3891280"/>
              <a:gd name="connsiteY2" fmla="*/ 3667760 h 4856480"/>
              <a:gd name="connsiteX3" fmla="*/ 1788160 w 3891280"/>
              <a:gd name="connsiteY3" fmla="*/ 4856480 h 4856480"/>
              <a:gd name="connsiteX4" fmla="*/ 0 w 3891280"/>
              <a:gd name="connsiteY4" fmla="*/ 3839517 h 4856480"/>
              <a:gd name="connsiteX5" fmla="*/ 0 w 3891280"/>
              <a:gd name="connsiteY5" fmla="*/ 997145 h 4856480"/>
              <a:gd name="connsiteX6" fmla="*/ 1757680 w 3891280"/>
              <a:gd name="connsiteY6" fmla="*/ 0 h 48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1280" h="4856480">
                <a:moveTo>
                  <a:pt x="1757680" y="0"/>
                </a:moveTo>
                <a:lnTo>
                  <a:pt x="3891280" y="1229360"/>
                </a:lnTo>
                <a:lnTo>
                  <a:pt x="3891280" y="3667760"/>
                </a:lnTo>
                <a:lnTo>
                  <a:pt x="1788160" y="4856480"/>
                </a:lnTo>
                <a:lnTo>
                  <a:pt x="0" y="3839517"/>
                </a:lnTo>
                <a:lnTo>
                  <a:pt x="0" y="997145"/>
                </a:lnTo>
                <a:lnTo>
                  <a:pt x="1757680" y="0"/>
                </a:lnTo>
                <a:close/>
              </a:path>
            </a:pathLst>
          </a:custGeom>
          <a:solidFill>
            <a:srgbClr val="28B0D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2C20F862-CE1F-4D29-91D6-B41389A4CAE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1554" y="1955800"/>
            <a:ext cx="3623733" cy="796173"/>
          </a:xfrm>
          <a:prstGeom prst="rect">
            <a:avLst/>
          </a:prstGeom>
        </p:spPr>
      </p:pic>
    </p:spTree>
    <p:extLst>
      <p:ext uri="{BB962C8B-B14F-4D97-AF65-F5344CB8AC3E}">
        <p14:creationId xmlns:p14="http://schemas.microsoft.com/office/powerpoint/2010/main" val="627204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8499959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289732453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414407301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6154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878468397"/>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332014063"/>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B3B8F9-564C-0848-83F7-CCB21C5B4018}" type="slidenum">
              <a:rPr lang="en-US" smtClean="0"/>
              <a:t>‹#›</a:t>
            </a:fld>
            <a:endParaRPr lang="en-US"/>
          </a:p>
        </p:txBody>
      </p:sp>
    </p:spTree>
    <p:extLst>
      <p:ext uri="{BB962C8B-B14F-4D97-AF65-F5344CB8AC3E}">
        <p14:creationId xmlns:p14="http://schemas.microsoft.com/office/powerpoint/2010/main" val="121281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2060924189"/>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1000065028"/>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1513530301"/>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80834411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B3B8F9-564C-0848-83F7-CCB21C5B4018}" type="slidenum">
              <a:rPr lang="en-US" smtClean="0"/>
              <a:t>‹#›</a:t>
            </a:fld>
            <a:endParaRPr lang="en-US"/>
          </a:p>
        </p:txBody>
      </p:sp>
      <p:sp>
        <p:nvSpPr>
          <p:cNvPr id="11" name="Text Placeholder 10"/>
          <p:cNvSpPr>
            <a:spLocks noGrp="1"/>
          </p:cNvSpPr>
          <p:nvPr>
            <p:ph type="body" sz="quarter" idx="13"/>
          </p:nvPr>
        </p:nvSpPr>
        <p:spPr>
          <a:xfrm>
            <a:off x="609600" y="859536"/>
            <a:ext cx="8764693" cy="503874"/>
          </a:xfrm>
        </p:spPr>
        <p:txBody>
          <a:bodyPr>
            <a:noAutofit/>
          </a:bodyPr>
          <a:lstStyle>
            <a:lvl1pPr marL="0" indent="0">
              <a:spcBef>
                <a:spcPts val="0"/>
              </a:spcBef>
              <a:buNone/>
              <a:defRPr sz="1400" b="0" i="0">
                <a:solidFill>
                  <a:srgbClr val="515151"/>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1213659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ivider-No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451"/>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4328160"/>
            <a:ext cx="12192000" cy="1251462"/>
          </a:xfrm>
          <a:prstGeom prst="rect">
            <a:avLst/>
          </a:prstGeom>
          <a:gradFill>
            <a:gsLst>
              <a:gs pos="2000">
                <a:schemeClr val="bg1"/>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p:cNvSpPr/>
          <p:nvPr userDrawn="1"/>
        </p:nvSpPr>
        <p:spPr>
          <a:xfrm>
            <a:off x="0" y="1000760"/>
            <a:ext cx="5188373" cy="4856480"/>
          </a:xfrm>
          <a:custGeom>
            <a:avLst/>
            <a:gdLst>
              <a:gd name="connsiteX0" fmla="*/ 1757680 w 3891280"/>
              <a:gd name="connsiteY0" fmla="*/ 0 h 4856480"/>
              <a:gd name="connsiteX1" fmla="*/ 3891280 w 3891280"/>
              <a:gd name="connsiteY1" fmla="*/ 1229360 h 4856480"/>
              <a:gd name="connsiteX2" fmla="*/ 3891280 w 3891280"/>
              <a:gd name="connsiteY2" fmla="*/ 3667760 h 4856480"/>
              <a:gd name="connsiteX3" fmla="*/ 1788160 w 3891280"/>
              <a:gd name="connsiteY3" fmla="*/ 4856480 h 4856480"/>
              <a:gd name="connsiteX4" fmla="*/ 0 w 3891280"/>
              <a:gd name="connsiteY4" fmla="*/ 3839517 h 4856480"/>
              <a:gd name="connsiteX5" fmla="*/ 0 w 3891280"/>
              <a:gd name="connsiteY5" fmla="*/ 997145 h 4856480"/>
              <a:gd name="connsiteX6" fmla="*/ 1757680 w 3891280"/>
              <a:gd name="connsiteY6" fmla="*/ 0 h 48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1280" h="4856480">
                <a:moveTo>
                  <a:pt x="1757680" y="0"/>
                </a:moveTo>
                <a:lnTo>
                  <a:pt x="3891280" y="1229360"/>
                </a:lnTo>
                <a:lnTo>
                  <a:pt x="3891280" y="3667760"/>
                </a:lnTo>
                <a:lnTo>
                  <a:pt x="1788160" y="4856480"/>
                </a:lnTo>
                <a:lnTo>
                  <a:pt x="0" y="3839517"/>
                </a:lnTo>
                <a:lnTo>
                  <a:pt x="0" y="997145"/>
                </a:lnTo>
                <a:lnTo>
                  <a:pt x="1757680" y="0"/>
                </a:lnTo>
                <a:close/>
              </a:path>
            </a:pathLst>
          </a:custGeom>
          <a:solidFill>
            <a:srgbClr val="28B0D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31994" y="2961731"/>
            <a:ext cx="4460111" cy="601134"/>
          </a:xfrm>
          <a:noFill/>
        </p:spPr>
        <p:txBody>
          <a:bodyPr lIns="0" tIns="182880" rIns="0" anchor="b" anchorCtr="0">
            <a:noAutofit/>
          </a:bodyPr>
          <a:lstStyle>
            <a:lvl1pPr algn="l">
              <a:defRPr sz="2800" b="1" i="0" cap="all" baseline="0">
                <a:solidFill>
                  <a:schemeClr val="bg1"/>
                </a:solidFill>
                <a:latin typeface="+mn-lt"/>
                <a:ea typeface="Rubik Medium" charset="0"/>
                <a:cs typeface="Rubik Medium" charset="0"/>
              </a:defRPr>
            </a:lvl1pPr>
          </a:lstStyle>
          <a:p>
            <a:r>
              <a:rPr lang="en-US"/>
              <a:t>Title</a:t>
            </a:r>
          </a:p>
        </p:txBody>
      </p:sp>
      <p:sp>
        <p:nvSpPr>
          <p:cNvPr id="3" name="Subtitle 2"/>
          <p:cNvSpPr>
            <a:spLocks noGrp="1"/>
          </p:cNvSpPr>
          <p:nvPr>
            <p:ph type="subTitle" idx="1"/>
          </p:nvPr>
        </p:nvSpPr>
        <p:spPr>
          <a:xfrm>
            <a:off x="431992" y="3588942"/>
            <a:ext cx="4460112" cy="883241"/>
          </a:xfrm>
          <a:noFill/>
        </p:spPr>
        <p:txBody>
          <a:bodyPr lIns="0" rIns="0">
            <a:noAutofit/>
          </a:bodyPr>
          <a:lstStyle>
            <a:lvl1pPr marL="0" indent="0" algn="l">
              <a:lnSpc>
                <a:spcPct val="95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9"/>
          <p:cNvSpPr/>
          <p:nvPr userDrawn="1"/>
        </p:nvSpPr>
        <p:spPr>
          <a:xfrm>
            <a:off x="6925348" y="4204766"/>
            <a:ext cx="1922125" cy="1652475"/>
          </a:xfrm>
          <a:custGeom>
            <a:avLst/>
            <a:gdLst>
              <a:gd name="connsiteX0" fmla="*/ 2103120 w 4236720"/>
              <a:gd name="connsiteY0" fmla="*/ 0 h 4856480"/>
              <a:gd name="connsiteX1" fmla="*/ 3891280 w 4236720"/>
              <a:gd name="connsiteY1" fmla="*/ 1016963 h 4856480"/>
              <a:gd name="connsiteX2" fmla="*/ 3891280 w 4236720"/>
              <a:gd name="connsiteY2" fmla="*/ 1030321 h 4856480"/>
              <a:gd name="connsiteX3" fmla="*/ 4236720 w 4236720"/>
              <a:gd name="connsiteY3" fmla="*/ 1229360 h 4856480"/>
              <a:gd name="connsiteX4" fmla="*/ 4236720 w 4236720"/>
              <a:gd name="connsiteY4" fmla="*/ 3667760 h 4856480"/>
              <a:gd name="connsiteX5" fmla="*/ 2133600 w 4236720"/>
              <a:gd name="connsiteY5" fmla="*/ 4856480 h 4856480"/>
              <a:gd name="connsiteX6" fmla="*/ 345440 w 4236720"/>
              <a:gd name="connsiteY6" fmla="*/ 3839517 h 4856480"/>
              <a:gd name="connsiteX7" fmla="*/ 345440 w 4236720"/>
              <a:gd name="connsiteY7" fmla="*/ 3826159 h 4856480"/>
              <a:gd name="connsiteX8" fmla="*/ 0 w 4236720"/>
              <a:gd name="connsiteY8" fmla="*/ 3627120 h 4856480"/>
              <a:gd name="connsiteX9" fmla="*/ 0 w 4236720"/>
              <a:gd name="connsiteY9" fmla="*/ 1188720 h 48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6720" h="4856480">
                <a:moveTo>
                  <a:pt x="2103120" y="0"/>
                </a:moveTo>
                <a:lnTo>
                  <a:pt x="3891280" y="1016963"/>
                </a:lnTo>
                <a:lnTo>
                  <a:pt x="3891280" y="1030321"/>
                </a:lnTo>
                <a:lnTo>
                  <a:pt x="4236720" y="1229360"/>
                </a:lnTo>
                <a:lnTo>
                  <a:pt x="4236720" y="3667760"/>
                </a:lnTo>
                <a:lnTo>
                  <a:pt x="2133600" y="4856480"/>
                </a:lnTo>
                <a:lnTo>
                  <a:pt x="345440" y="3839517"/>
                </a:lnTo>
                <a:lnTo>
                  <a:pt x="345440" y="3826159"/>
                </a:lnTo>
                <a:lnTo>
                  <a:pt x="0" y="3627120"/>
                </a:lnTo>
                <a:lnTo>
                  <a:pt x="0" y="1188720"/>
                </a:lnTo>
                <a:close/>
              </a:path>
            </a:pathLst>
          </a:custGeom>
          <a:solidFill>
            <a:srgbClr val="28B0D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Freeform 10"/>
          <p:cNvSpPr/>
          <p:nvPr userDrawn="1"/>
        </p:nvSpPr>
        <p:spPr>
          <a:xfrm>
            <a:off x="10160000" y="5364960"/>
            <a:ext cx="973859" cy="837240"/>
          </a:xfrm>
          <a:custGeom>
            <a:avLst/>
            <a:gdLst>
              <a:gd name="connsiteX0" fmla="*/ 2103120 w 4236720"/>
              <a:gd name="connsiteY0" fmla="*/ 0 h 4856480"/>
              <a:gd name="connsiteX1" fmla="*/ 3891280 w 4236720"/>
              <a:gd name="connsiteY1" fmla="*/ 1016963 h 4856480"/>
              <a:gd name="connsiteX2" fmla="*/ 3891280 w 4236720"/>
              <a:gd name="connsiteY2" fmla="*/ 1030321 h 4856480"/>
              <a:gd name="connsiteX3" fmla="*/ 4236720 w 4236720"/>
              <a:gd name="connsiteY3" fmla="*/ 1229360 h 4856480"/>
              <a:gd name="connsiteX4" fmla="*/ 4236720 w 4236720"/>
              <a:gd name="connsiteY4" fmla="*/ 3667760 h 4856480"/>
              <a:gd name="connsiteX5" fmla="*/ 2133600 w 4236720"/>
              <a:gd name="connsiteY5" fmla="*/ 4856480 h 4856480"/>
              <a:gd name="connsiteX6" fmla="*/ 345440 w 4236720"/>
              <a:gd name="connsiteY6" fmla="*/ 3839517 h 4856480"/>
              <a:gd name="connsiteX7" fmla="*/ 345440 w 4236720"/>
              <a:gd name="connsiteY7" fmla="*/ 3826159 h 4856480"/>
              <a:gd name="connsiteX8" fmla="*/ 0 w 4236720"/>
              <a:gd name="connsiteY8" fmla="*/ 3627120 h 4856480"/>
              <a:gd name="connsiteX9" fmla="*/ 0 w 4236720"/>
              <a:gd name="connsiteY9" fmla="*/ 1188720 h 48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6720" h="4856480">
                <a:moveTo>
                  <a:pt x="2103120" y="0"/>
                </a:moveTo>
                <a:lnTo>
                  <a:pt x="3891280" y="1016963"/>
                </a:lnTo>
                <a:lnTo>
                  <a:pt x="3891280" y="1030321"/>
                </a:lnTo>
                <a:lnTo>
                  <a:pt x="4236720" y="1229360"/>
                </a:lnTo>
                <a:lnTo>
                  <a:pt x="4236720" y="3667760"/>
                </a:lnTo>
                <a:lnTo>
                  <a:pt x="2133600" y="4856480"/>
                </a:lnTo>
                <a:lnTo>
                  <a:pt x="345440" y="3839517"/>
                </a:lnTo>
                <a:lnTo>
                  <a:pt x="345440" y="3826159"/>
                </a:lnTo>
                <a:lnTo>
                  <a:pt x="0" y="3627120"/>
                </a:lnTo>
                <a:lnTo>
                  <a:pt x="0" y="1188720"/>
                </a:lnTo>
                <a:close/>
              </a:path>
            </a:pathLst>
          </a:custGeom>
          <a:solidFill>
            <a:srgbClr val="28B0DA">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p:cNvSpPr/>
          <p:nvPr userDrawn="1"/>
        </p:nvSpPr>
        <p:spPr>
          <a:xfrm>
            <a:off x="6490355" y="5028100"/>
            <a:ext cx="973859" cy="837240"/>
          </a:xfrm>
          <a:custGeom>
            <a:avLst/>
            <a:gdLst>
              <a:gd name="connsiteX0" fmla="*/ 2103120 w 4236720"/>
              <a:gd name="connsiteY0" fmla="*/ 0 h 4856480"/>
              <a:gd name="connsiteX1" fmla="*/ 3891280 w 4236720"/>
              <a:gd name="connsiteY1" fmla="*/ 1016963 h 4856480"/>
              <a:gd name="connsiteX2" fmla="*/ 3891280 w 4236720"/>
              <a:gd name="connsiteY2" fmla="*/ 1030321 h 4856480"/>
              <a:gd name="connsiteX3" fmla="*/ 4236720 w 4236720"/>
              <a:gd name="connsiteY3" fmla="*/ 1229360 h 4856480"/>
              <a:gd name="connsiteX4" fmla="*/ 4236720 w 4236720"/>
              <a:gd name="connsiteY4" fmla="*/ 3667760 h 4856480"/>
              <a:gd name="connsiteX5" fmla="*/ 2133600 w 4236720"/>
              <a:gd name="connsiteY5" fmla="*/ 4856480 h 4856480"/>
              <a:gd name="connsiteX6" fmla="*/ 345440 w 4236720"/>
              <a:gd name="connsiteY6" fmla="*/ 3839517 h 4856480"/>
              <a:gd name="connsiteX7" fmla="*/ 345440 w 4236720"/>
              <a:gd name="connsiteY7" fmla="*/ 3826159 h 4856480"/>
              <a:gd name="connsiteX8" fmla="*/ 0 w 4236720"/>
              <a:gd name="connsiteY8" fmla="*/ 3627120 h 4856480"/>
              <a:gd name="connsiteX9" fmla="*/ 0 w 4236720"/>
              <a:gd name="connsiteY9" fmla="*/ 1188720 h 48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6720" h="4856480">
                <a:moveTo>
                  <a:pt x="2103120" y="0"/>
                </a:moveTo>
                <a:lnTo>
                  <a:pt x="3891280" y="1016963"/>
                </a:lnTo>
                <a:lnTo>
                  <a:pt x="3891280" y="1030321"/>
                </a:lnTo>
                <a:lnTo>
                  <a:pt x="4236720" y="1229360"/>
                </a:lnTo>
                <a:lnTo>
                  <a:pt x="4236720" y="3667760"/>
                </a:lnTo>
                <a:lnTo>
                  <a:pt x="2133600" y="4856480"/>
                </a:lnTo>
                <a:lnTo>
                  <a:pt x="345440" y="3839517"/>
                </a:lnTo>
                <a:lnTo>
                  <a:pt x="345440" y="3826159"/>
                </a:lnTo>
                <a:lnTo>
                  <a:pt x="0" y="3627120"/>
                </a:lnTo>
                <a:lnTo>
                  <a:pt x="0" y="1188720"/>
                </a:lnTo>
                <a:close/>
              </a:path>
            </a:pathLst>
          </a:custGeom>
          <a:solidFill>
            <a:srgbClr val="28B0D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4" name="Freeform 13"/>
          <p:cNvSpPr/>
          <p:nvPr userDrawn="1"/>
        </p:nvSpPr>
        <p:spPr>
          <a:xfrm>
            <a:off x="6490355" y="4635051"/>
            <a:ext cx="973859" cy="837240"/>
          </a:xfrm>
          <a:custGeom>
            <a:avLst/>
            <a:gdLst>
              <a:gd name="connsiteX0" fmla="*/ 2103120 w 4236720"/>
              <a:gd name="connsiteY0" fmla="*/ 0 h 4856480"/>
              <a:gd name="connsiteX1" fmla="*/ 3891280 w 4236720"/>
              <a:gd name="connsiteY1" fmla="*/ 1016963 h 4856480"/>
              <a:gd name="connsiteX2" fmla="*/ 3891280 w 4236720"/>
              <a:gd name="connsiteY2" fmla="*/ 1030321 h 4856480"/>
              <a:gd name="connsiteX3" fmla="*/ 4236720 w 4236720"/>
              <a:gd name="connsiteY3" fmla="*/ 1229360 h 4856480"/>
              <a:gd name="connsiteX4" fmla="*/ 4236720 w 4236720"/>
              <a:gd name="connsiteY4" fmla="*/ 3667760 h 4856480"/>
              <a:gd name="connsiteX5" fmla="*/ 2133600 w 4236720"/>
              <a:gd name="connsiteY5" fmla="*/ 4856480 h 4856480"/>
              <a:gd name="connsiteX6" fmla="*/ 345440 w 4236720"/>
              <a:gd name="connsiteY6" fmla="*/ 3839517 h 4856480"/>
              <a:gd name="connsiteX7" fmla="*/ 345440 w 4236720"/>
              <a:gd name="connsiteY7" fmla="*/ 3826159 h 4856480"/>
              <a:gd name="connsiteX8" fmla="*/ 0 w 4236720"/>
              <a:gd name="connsiteY8" fmla="*/ 3627120 h 4856480"/>
              <a:gd name="connsiteX9" fmla="*/ 0 w 4236720"/>
              <a:gd name="connsiteY9" fmla="*/ 1188720 h 48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6720" h="4856480">
                <a:moveTo>
                  <a:pt x="2103120" y="0"/>
                </a:moveTo>
                <a:lnTo>
                  <a:pt x="3891280" y="1016963"/>
                </a:lnTo>
                <a:lnTo>
                  <a:pt x="3891280" y="1030321"/>
                </a:lnTo>
                <a:lnTo>
                  <a:pt x="4236720" y="1229360"/>
                </a:lnTo>
                <a:lnTo>
                  <a:pt x="4236720" y="3667760"/>
                </a:lnTo>
                <a:lnTo>
                  <a:pt x="2133600" y="4856480"/>
                </a:lnTo>
                <a:lnTo>
                  <a:pt x="345440" y="3839517"/>
                </a:lnTo>
                <a:lnTo>
                  <a:pt x="345440" y="3826159"/>
                </a:lnTo>
                <a:lnTo>
                  <a:pt x="0" y="3627120"/>
                </a:lnTo>
                <a:lnTo>
                  <a:pt x="0" y="1188720"/>
                </a:lnTo>
                <a:close/>
              </a:path>
            </a:pathLst>
          </a:custGeom>
          <a:solidFill>
            <a:srgbClr val="28B0D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Freeform 14"/>
          <p:cNvSpPr/>
          <p:nvPr userDrawn="1"/>
        </p:nvSpPr>
        <p:spPr>
          <a:xfrm>
            <a:off x="10646929" y="5577429"/>
            <a:ext cx="973859" cy="837240"/>
          </a:xfrm>
          <a:custGeom>
            <a:avLst/>
            <a:gdLst>
              <a:gd name="connsiteX0" fmla="*/ 2103120 w 4236720"/>
              <a:gd name="connsiteY0" fmla="*/ 0 h 4856480"/>
              <a:gd name="connsiteX1" fmla="*/ 3891280 w 4236720"/>
              <a:gd name="connsiteY1" fmla="*/ 1016963 h 4856480"/>
              <a:gd name="connsiteX2" fmla="*/ 3891280 w 4236720"/>
              <a:gd name="connsiteY2" fmla="*/ 1030321 h 4856480"/>
              <a:gd name="connsiteX3" fmla="*/ 4236720 w 4236720"/>
              <a:gd name="connsiteY3" fmla="*/ 1229360 h 4856480"/>
              <a:gd name="connsiteX4" fmla="*/ 4236720 w 4236720"/>
              <a:gd name="connsiteY4" fmla="*/ 3667760 h 4856480"/>
              <a:gd name="connsiteX5" fmla="*/ 2133600 w 4236720"/>
              <a:gd name="connsiteY5" fmla="*/ 4856480 h 4856480"/>
              <a:gd name="connsiteX6" fmla="*/ 345440 w 4236720"/>
              <a:gd name="connsiteY6" fmla="*/ 3839517 h 4856480"/>
              <a:gd name="connsiteX7" fmla="*/ 345440 w 4236720"/>
              <a:gd name="connsiteY7" fmla="*/ 3826159 h 4856480"/>
              <a:gd name="connsiteX8" fmla="*/ 0 w 4236720"/>
              <a:gd name="connsiteY8" fmla="*/ 3627120 h 4856480"/>
              <a:gd name="connsiteX9" fmla="*/ 0 w 4236720"/>
              <a:gd name="connsiteY9" fmla="*/ 1188720 h 48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6720" h="4856480">
                <a:moveTo>
                  <a:pt x="2103120" y="0"/>
                </a:moveTo>
                <a:lnTo>
                  <a:pt x="3891280" y="1016963"/>
                </a:lnTo>
                <a:lnTo>
                  <a:pt x="3891280" y="1030321"/>
                </a:lnTo>
                <a:lnTo>
                  <a:pt x="4236720" y="1229360"/>
                </a:lnTo>
                <a:lnTo>
                  <a:pt x="4236720" y="3667760"/>
                </a:lnTo>
                <a:lnTo>
                  <a:pt x="2133600" y="4856480"/>
                </a:lnTo>
                <a:lnTo>
                  <a:pt x="345440" y="3839517"/>
                </a:lnTo>
                <a:lnTo>
                  <a:pt x="345440" y="3826159"/>
                </a:lnTo>
                <a:lnTo>
                  <a:pt x="0" y="3627120"/>
                </a:lnTo>
                <a:lnTo>
                  <a:pt x="0" y="1188720"/>
                </a:lnTo>
                <a:close/>
              </a:path>
            </a:pathLst>
          </a:custGeom>
          <a:solidFill>
            <a:srgbClr val="28B0D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12" name="Group 11"/>
          <p:cNvGrpSpPr/>
          <p:nvPr userDrawn="1"/>
        </p:nvGrpSpPr>
        <p:grpSpPr>
          <a:xfrm>
            <a:off x="10197367" y="304800"/>
            <a:ext cx="1718053" cy="495300"/>
            <a:chOff x="641859" y="6146800"/>
            <a:chExt cx="1288540" cy="495300"/>
          </a:xfrm>
        </p:grpSpPr>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1859" y="6146800"/>
              <a:ext cx="467273" cy="495300"/>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4201" y="6230620"/>
              <a:ext cx="796198" cy="345389"/>
            </a:xfrm>
            <a:prstGeom prst="rect">
              <a:avLst/>
            </a:prstGeom>
          </p:spPr>
        </p:pic>
      </p:grpSp>
      <p:pic>
        <p:nvPicPr>
          <p:cNvPr id="18" name="Picture 17"/>
          <p:cNvPicPr>
            <a:picLocks noChangeAspect="1"/>
          </p:cNvPicPr>
          <p:nvPr userDrawn="1"/>
        </p:nvPicPr>
        <p:blipFill>
          <a:blip r:embed="rId6"/>
          <a:stretch>
            <a:fillRect/>
          </a:stretch>
        </p:blipFill>
        <p:spPr>
          <a:xfrm>
            <a:off x="11535159" y="6331333"/>
            <a:ext cx="470263" cy="411480"/>
          </a:xfrm>
          <a:prstGeom prst="rect">
            <a:avLst/>
          </a:prstGeom>
        </p:spPr>
      </p:pic>
      <p:sp>
        <p:nvSpPr>
          <p:cNvPr id="19" name="Slide Number Placeholder 5"/>
          <p:cNvSpPr>
            <a:spLocks noGrp="1"/>
          </p:cNvSpPr>
          <p:nvPr>
            <p:ph type="sldNum" sz="quarter" idx="4"/>
          </p:nvPr>
        </p:nvSpPr>
        <p:spPr>
          <a:xfrm>
            <a:off x="11367910" y="6356352"/>
            <a:ext cx="824089" cy="365125"/>
          </a:xfrm>
          <a:prstGeom prst="rect">
            <a:avLst/>
          </a:prstGeom>
        </p:spPr>
        <p:txBody>
          <a:bodyPr vert="horz" lIns="91440" tIns="45720" rIns="91440" bIns="45720" rtlCol="0" anchor="ctr"/>
          <a:lstStyle>
            <a:lvl1pPr algn="ctr">
              <a:defRPr sz="1200" b="0" i="0">
                <a:solidFill>
                  <a:schemeClr val="tx2">
                    <a:lumMod val="50000"/>
                  </a:schemeClr>
                </a:solidFill>
                <a:latin typeface="Rubik" charset="0"/>
                <a:ea typeface="Rubik" charset="0"/>
                <a:cs typeface="Rubik" charset="0"/>
              </a:defRPr>
            </a:lvl1pPr>
          </a:lstStyle>
          <a:p>
            <a:fld id="{50B3B8F9-564C-0848-83F7-CCB21C5B4018}" type="slidenum">
              <a:rPr lang="en-US" smtClean="0"/>
              <a:pPr/>
              <a:t>‹#›</a:t>
            </a:fld>
            <a:endParaRPr lang="en-US"/>
          </a:p>
        </p:txBody>
      </p:sp>
    </p:spTree>
    <p:extLst>
      <p:ext uri="{BB962C8B-B14F-4D97-AF65-F5344CB8AC3E}">
        <p14:creationId xmlns:p14="http://schemas.microsoft.com/office/powerpoint/2010/main" val="1330068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515151"/>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190362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342167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515151"/>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3851620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Weight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3346704"/>
            <a:ext cx="2773680" cy="2749296"/>
          </a:xfrm>
          <a:solidFill>
            <a:srgbClr val="2497BD"/>
          </a:solidFill>
        </p:spPr>
        <p:txBody>
          <a:bodyPr tIns="137160"/>
          <a:lstStyle>
            <a:lvl1pPr marL="0" indent="0">
              <a:buNone/>
              <a:defRPr sz="1400" b="1" i="0">
                <a:solidFill>
                  <a:schemeClr val="bg1"/>
                </a:solidFill>
                <a:latin typeface="Rubik" charset="0"/>
                <a:ea typeface="Rubik" charset="0"/>
                <a:cs typeface="Rubik" charset="0"/>
              </a:defRPr>
            </a:lvl1pPr>
            <a:lvl2pPr marL="279400" indent="-228600">
              <a:spcBef>
                <a:spcPts val="1100"/>
              </a:spcBef>
              <a:buFont typeface="Arial" charset="0"/>
              <a:buChar char="•"/>
              <a:tabLst/>
              <a:defRPr>
                <a:solidFill>
                  <a:schemeClr val="bg1"/>
                </a:solidFill>
              </a:defRPr>
            </a:lvl2pPr>
            <a:lvl3pPr>
              <a:spcBef>
                <a:spcPts val="1100"/>
              </a:spcBef>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6775" y="1645920"/>
            <a:ext cx="3882248" cy="4450080"/>
          </a:xfrm>
          <a:ln>
            <a:solidFill>
              <a:srgbClr val="2497BD"/>
            </a:solidFill>
          </a:ln>
        </p:spPr>
        <p:txBody>
          <a:bodyPr lIns="137160" tIns="137160">
            <a:noAutofit/>
          </a:bodyPr>
          <a:lstStyle>
            <a:lvl1pPr marL="0" indent="0">
              <a:buNone/>
              <a:defRPr sz="1600" b="0" i="0">
                <a:latin typeface="Rubik Medium" charset="0"/>
                <a:ea typeface="Rubik Medium" charset="0"/>
                <a:cs typeface="Rubik Medium" charset="0"/>
              </a:defRPr>
            </a:lvl1pPr>
            <a:lvl2pPr marL="228600" indent="-228600">
              <a:lnSpc>
                <a:spcPct val="95000"/>
              </a:lnSpc>
              <a:spcBef>
                <a:spcPts val="600"/>
              </a:spcBef>
              <a:buClr>
                <a:srgbClr val="7CCDC7"/>
              </a:buClr>
              <a:buFont typeface="Arial" charset="0"/>
              <a:buChar char="•"/>
              <a:tabLst/>
              <a:defRPr sz="1400"/>
            </a:lvl2pPr>
            <a:lvl3pPr>
              <a:lnSpc>
                <a:spcPct val="95000"/>
              </a:lnSpc>
              <a:spcBef>
                <a:spcPts val="600"/>
              </a:spcBef>
              <a:defRPr sz="1400"/>
            </a:lvl3pPr>
            <a:lvl4pPr>
              <a:lnSpc>
                <a:spcPct val="95000"/>
              </a:lnSpc>
              <a:spcBef>
                <a:spcPts val="600"/>
              </a:spcBef>
              <a:defRPr sz="1400"/>
            </a:lvl4pPr>
            <a:lvl5pPr>
              <a:lnSpc>
                <a:spcPct val="95000"/>
              </a:lnSpc>
              <a:spcBef>
                <a:spcPts val="6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chemeClr val="bg1"/>
                </a:solidFill>
                <a:latin typeface="Rubik" charset="0"/>
                <a:ea typeface="Rubik" charset="0"/>
                <a:cs typeface="Rubik" charset="0"/>
              </a:defRPr>
            </a:lvl1pPr>
          </a:lstStyle>
          <a:p>
            <a:pPr lvl="0"/>
            <a:r>
              <a:rPr lang="en-US"/>
              <a:t>Click to edit Master text styles</a:t>
            </a:r>
          </a:p>
        </p:txBody>
      </p:sp>
      <p:sp>
        <p:nvSpPr>
          <p:cNvPr id="12" name="Content Placeholder 3"/>
          <p:cNvSpPr>
            <a:spLocks noGrp="1"/>
          </p:cNvSpPr>
          <p:nvPr>
            <p:ph sz="half" idx="14"/>
          </p:nvPr>
        </p:nvSpPr>
        <p:spPr>
          <a:xfrm>
            <a:off x="7931575" y="1645920"/>
            <a:ext cx="3882248" cy="4450080"/>
          </a:xfrm>
          <a:ln>
            <a:solidFill>
              <a:srgbClr val="2497BD"/>
            </a:solidFill>
          </a:ln>
        </p:spPr>
        <p:txBody>
          <a:bodyPr lIns="137160" tIns="137160">
            <a:noAutofit/>
          </a:bodyPr>
          <a:lstStyle>
            <a:lvl1pPr marL="0" indent="0">
              <a:buNone/>
              <a:defRPr sz="1600" b="0" i="0">
                <a:latin typeface="Rubik Medium" charset="0"/>
                <a:ea typeface="Rubik Medium" charset="0"/>
                <a:cs typeface="Rubik Medium" charset="0"/>
              </a:defRPr>
            </a:lvl1pPr>
            <a:lvl2pPr marL="228600" indent="-228600">
              <a:lnSpc>
                <a:spcPct val="95000"/>
              </a:lnSpc>
              <a:spcBef>
                <a:spcPts val="600"/>
              </a:spcBef>
              <a:buClr>
                <a:srgbClr val="7CCDC7"/>
              </a:buClr>
              <a:buFont typeface="Arial" charset="0"/>
              <a:buChar char="•"/>
              <a:tabLst/>
              <a:defRPr sz="1400"/>
            </a:lvl2pPr>
            <a:lvl3pPr>
              <a:lnSpc>
                <a:spcPct val="95000"/>
              </a:lnSpc>
              <a:spcBef>
                <a:spcPts val="600"/>
              </a:spcBef>
              <a:defRPr sz="1400"/>
            </a:lvl3pPr>
            <a:lvl4pPr>
              <a:lnSpc>
                <a:spcPct val="95000"/>
              </a:lnSpc>
              <a:spcBef>
                <a:spcPts val="600"/>
              </a:spcBef>
              <a:defRPr sz="1400"/>
            </a:lvl4pPr>
            <a:lvl5pPr>
              <a:lnSpc>
                <a:spcPct val="95000"/>
              </a:lnSpc>
              <a:spcBef>
                <a:spcPts val="6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5"/>
          </p:nvPr>
        </p:nvSpPr>
        <p:spPr>
          <a:xfrm>
            <a:off x="609600" y="1524000"/>
            <a:ext cx="2760133" cy="1676400"/>
          </a:xfrm>
        </p:spPr>
        <p:txBody>
          <a:bodyPr/>
          <a:lstStyle/>
          <a:p>
            <a:endParaRPr lang="en-US"/>
          </a:p>
        </p:txBody>
      </p:sp>
      <p:sp>
        <p:nvSpPr>
          <p:cNvPr id="9" name="Slide Number Placeholder 5"/>
          <p:cNvSpPr>
            <a:spLocks noGrp="1"/>
          </p:cNvSpPr>
          <p:nvPr>
            <p:ph type="sldNum" sz="quarter" idx="4"/>
          </p:nvPr>
        </p:nvSpPr>
        <p:spPr>
          <a:xfrm>
            <a:off x="11473991" y="6354511"/>
            <a:ext cx="592596" cy="365125"/>
          </a:xfrm>
          <a:prstGeom prst="rect">
            <a:avLst/>
          </a:prstGeom>
        </p:spPr>
        <p:txBody>
          <a:bodyPr/>
          <a:lstStyle>
            <a:lvl1pPr>
              <a:defRPr sz="1600">
                <a:latin typeface="+mj-lt"/>
              </a:defRPr>
            </a:lvl1pPr>
          </a:lstStyle>
          <a:p>
            <a:fld id="{50B3B8F9-564C-0848-83F7-CCB21C5B4018}" type="slidenum">
              <a:rPr lang="en-US" smtClean="0"/>
              <a:pPr/>
              <a:t>‹#›</a:t>
            </a:fld>
            <a:endParaRPr lang="en-US"/>
          </a:p>
        </p:txBody>
      </p:sp>
    </p:spTree>
    <p:extLst>
      <p:ext uri="{BB962C8B-B14F-4D97-AF65-F5344CB8AC3E}">
        <p14:creationId xmlns:p14="http://schemas.microsoft.com/office/powerpoint/2010/main" val="2755453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B3B8F9-564C-0848-83F7-CCB21C5B4018}" type="slidenum">
              <a:rPr lang="en-US" smtClean="0"/>
              <a:t>‹#›</a:t>
            </a:fld>
            <a:endParaRPr lang="en-US"/>
          </a:p>
        </p:txBody>
      </p:sp>
      <p:sp>
        <p:nvSpPr>
          <p:cNvPr id="11" name="Text Placeholder 10"/>
          <p:cNvSpPr>
            <a:spLocks noGrp="1"/>
          </p:cNvSpPr>
          <p:nvPr>
            <p:ph type="body" sz="quarter" idx="13"/>
          </p:nvPr>
        </p:nvSpPr>
        <p:spPr>
          <a:xfrm>
            <a:off x="609600" y="859536"/>
            <a:ext cx="8764693" cy="503874"/>
          </a:xfrm>
        </p:spPr>
        <p:txBody>
          <a:bodyPr>
            <a:noAutofit/>
          </a:bodyPr>
          <a:lstStyle>
            <a:lvl1pPr marL="0" indent="0">
              <a:spcBef>
                <a:spcPts val="0"/>
              </a:spcBef>
              <a:buNone/>
              <a:defRPr sz="1400" b="0" i="0">
                <a:solidFill>
                  <a:srgbClr val="515151"/>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927623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B3B8F9-564C-0848-83F7-CCB21C5B4018}" type="slidenum">
              <a:rPr lang="en-US" smtClean="0"/>
              <a:t>‹#›</a:t>
            </a:fld>
            <a:endParaRPr lang="en-US"/>
          </a:p>
        </p:txBody>
      </p:sp>
      <p:sp>
        <p:nvSpPr>
          <p:cNvPr id="11" name="Text Placeholder 10"/>
          <p:cNvSpPr>
            <a:spLocks noGrp="1"/>
          </p:cNvSpPr>
          <p:nvPr>
            <p:ph type="body" sz="quarter" idx="13"/>
          </p:nvPr>
        </p:nvSpPr>
        <p:spPr>
          <a:xfrm>
            <a:off x="609600" y="859536"/>
            <a:ext cx="8764693" cy="503874"/>
          </a:xfrm>
        </p:spPr>
        <p:txBody>
          <a:bodyPr>
            <a:noAutofit/>
          </a:bodyPr>
          <a:lstStyle>
            <a:lvl1pPr marL="0" indent="0">
              <a:spcBef>
                <a:spcPts val="0"/>
              </a:spcBef>
              <a:buNone/>
              <a:defRPr sz="1400" b="0" i="0">
                <a:solidFill>
                  <a:srgbClr val="515151"/>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790209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515151"/>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3326570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515151"/>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422172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515151"/>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4132215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D6B46486-2588-4CC2-BE61-9E79F82B37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37" r="19647"/>
          <a:stretch/>
        </p:blipFill>
        <p:spPr>
          <a:xfrm>
            <a:off x="861370" y="1"/>
            <a:ext cx="11343189" cy="6857999"/>
          </a:xfrm>
          <a:prstGeom prst="rect">
            <a:avLst/>
          </a:prstGeom>
        </p:spPr>
      </p:pic>
      <p:pic>
        <p:nvPicPr>
          <p:cNvPr id="8" name="Picture 7">
            <a:extLst>
              <a:ext uri="{FF2B5EF4-FFF2-40B4-BE49-F238E27FC236}">
                <a16:creationId xmlns:a16="http://schemas.microsoft.com/office/drawing/2014/main" id="{8EE3603A-E922-49E7-BE35-2C38BBA3F1AD}"/>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5451"/>
                    </a14:imgEffect>
                  </a14:imgLayer>
                </a14:imgProps>
              </a:ext>
              <a:ext uri="{28A0092B-C50C-407E-A947-70E740481C1C}">
                <a14:useLocalDpi xmlns:a14="http://schemas.microsoft.com/office/drawing/2010/main" val="0"/>
              </a:ext>
            </a:extLst>
          </a:blip>
          <a:srcRect r="1082"/>
          <a:stretch/>
        </p:blipFill>
        <p:spPr>
          <a:xfrm>
            <a:off x="2050" y="0"/>
            <a:ext cx="4025940" cy="6858000"/>
          </a:xfrm>
          <a:prstGeom prst="rect">
            <a:avLst/>
          </a:prstGeom>
        </p:spPr>
      </p:pic>
      <p:grpSp>
        <p:nvGrpSpPr>
          <p:cNvPr id="9" name="Group 8">
            <a:extLst>
              <a:ext uri="{FF2B5EF4-FFF2-40B4-BE49-F238E27FC236}">
                <a16:creationId xmlns:a16="http://schemas.microsoft.com/office/drawing/2014/main" id="{E1C87195-CA8E-46FB-9D48-8B180B7A1467}"/>
              </a:ext>
            </a:extLst>
          </p:cNvPr>
          <p:cNvGrpSpPr/>
          <p:nvPr userDrawn="1"/>
        </p:nvGrpSpPr>
        <p:grpSpPr>
          <a:xfrm>
            <a:off x="10061900" y="6146800"/>
            <a:ext cx="1718053" cy="495300"/>
            <a:chOff x="641859" y="6146800"/>
            <a:chExt cx="1288540" cy="495300"/>
          </a:xfrm>
        </p:grpSpPr>
        <p:pic>
          <p:nvPicPr>
            <p:cNvPr id="10" name="Picture 9">
              <a:extLst>
                <a:ext uri="{FF2B5EF4-FFF2-40B4-BE49-F238E27FC236}">
                  <a16:creationId xmlns:a16="http://schemas.microsoft.com/office/drawing/2014/main" id="{D019C75B-EDD8-462B-BF68-0D1AA06C7D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1859" y="6146800"/>
              <a:ext cx="467273" cy="495300"/>
            </a:xfrm>
            <a:prstGeom prst="rect">
              <a:avLst/>
            </a:prstGeom>
          </p:spPr>
        </p:pic>
        <p:pic>
          <p:nvPicPr>
            <p:cNvPr id="11" name="Picture 10">
              <a:extLst>
                <a:ext uri="{FF2B5EF4-FFF2-40B4-BE49-F238E27FC236}">
                  <a16:creationId xmlns:a16="http://schemas.microsoft.com/office/drawing/2014/main" id="{2264097B-4A94-4EE3-B957-6478C261DF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4201" y="6230620"/>
              <a:ext cx="796198" cy="345389"/>
            </a:xfrm>
            <a:prstGeom prst="rect">
              <a:avLst/>
            </a:prstGeom>
          </p:spPr>
        </p:pic>
      </p:grpSp>
      <p:sp>
        <p:nvSpPr>
          <p:cNvPr id="12" name="Freeform 28">
            <a:extLst>
              <a:ext uri="{FF2B5EF4-FFF2-40B4-BE49-F238E27FC236}">
                <a16:creationId xmlns:a16="http://schemas.microsoft.com/office/drawing/2014/main" id="{782AD2E3-3537-48AC-813B-C5EB8565C2BF}"/>
              </a:ext>
            </a:extLst>
          </p:cNvPr>
          <p:cNvSpPr/>
          <p:nvPr userDrawn="1"/>
        </p:nvSpPr>
        <p:spPr>
          <a:xfrm>
            <a:off x="0" y="1087120"/>
            <a:ext cx="5188373" cy="4856480"/>
          </a:xfrm>
          <a:custGeom>
            <a:avLst/>
            <a:gdLst>
              <a:gd name="connsiteX0" fmla="*/ 1757680 w 3891280"/>
              <a:gd name="connsiteY0" fmla="*/ 0 h 4856480"/>
              <a:gd name="connsiteX1" fmla="*/ 3891280 w 3891280"/>
              <a:gd name="connsiteY1" fmla="*/ 1229360 h 4856480"/>
              <a:gd name="connsiteX2" fmla="*/ 3891280 w 3891280"/>
              <a:gd name="connsiteY2" fmla="*/ 3667760 h 4856480"/>
              <a:gd name="connsiteX3" fmla="*/ 1788160 w 3891280"/>
              <a:gd name="connsiteY3" fmla="*/ 4856480 h 4856480"/>
              <a:gd name="connsiteX4" fmla="*/ 0 w 3891280"/>
              <a:gd name="connsiteY4" fmla="*/ 3839517 h 4856480"/>
              <a:gd name="connsiteX5" fmla="*/ 0 w 3891280"/>
              <a:gd name="connsiteY5" fmla="*/ 997145 h 4856480"/>
              <a:gd name="connsiteX6" fmla="*/ 1757680 w 3891280"/>
              <a:gd name="connsiteY6" fmla="*/ 0 h 48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1280" h="4856480">
                <a:moveTo>
                  <a:pt x="1757680" y="0"/>
                </a:moveTo>
                <a:lnTo>
                  <a:pt x="3891280" y="1229360"/>
                </a:lnTo>
                <a:lnTo>
                  <a:pt x="3891280" y="3667760"/>
                </a:lnTo>
                <a:lnTo>
                  <a:pt x="1788160" y="4856480"/>
                </a:lnTo>
                <a:lnTo>
                  <a:pt x="0" y="3839517"/>
                </a:lnTo>
                <a:lnTo>
                  <a:pt x="0" y="997145"/>
                </a:lnTo>
                <a:lnTo>
                  <a:pt x="1757680" y="0"/>
                </a:lnTo>
                <a:close/>
              </a:path>
            </a:pathLst>
          </a:custGeom>
          <a:solidFill>
            <a:srgbClr val="DAF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A4AD0475-ADD7-46D3-87F3-211FAF6AF9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1554" y="1955799"/>
            <a:ext cx="3623733" cy="796172"/>
          </a:xfrm>
          <a:prstGeom prst="rect">
            <a:avLst/>
          </a:prstGeom>
        </p:spPr>
      </p:pic>
    </p:spTree>
    <p:extLst>
      <p:ext uri="{BB962C8B-B14F-4D97-AF65-F5344CB8AC3E}">
        <p14:creationId xmlns:p14="http://schemas.microsoft.com/office/powerpoint/2010/main" val="921519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2542089670"/>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341840107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918729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1549593237"/>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1199264584"/>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2690925758"/>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B3B8F9-564C-0848-83F7-CCB21C5B4018}" type="slidenum">
              <a:rPr lang="en-US" smtClean="0"/>
              <a:t>‹#›</a:t>
            </a:fld>
            <a:endParaRPr lang="en-US"/>
          </a:p>
        </p:txBody>
      </p:sp>
    </p:spTree>
    <p:extLst>
      <p:ext uri="{BB962C8B-B14F-4D97-AF65-F5344CB8AC3E}">
        <p14:creationId xmlns:p14="http://schemas.microsoft.com/office/powerpoint/2010/main" val="27981973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3712018880"/>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3481351615"/>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900057710"/>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3B8F9-564C-0848-83F7-CCB21C5B4018}" type="slidenum">
              <a:rPr lang="en-US" smtClean="0"/>
              <a:pPr/>
              <a:t>‹#›</a:t>
            </a:fld>
            <a:endParaRPr lang="en-US"/>
          </a:p>
        </p:txBody>
      </p:sp>
    </p:spTree>
    <p:extLst>
      <p:ext uri="{BB962C8B-B14F-4D97-AF65-F5344CB8AC3E}">
        <p14:creationId xmlns:p14="http://schemas.microsoft.com/office/powerpoint/2010/main" val="2028687812"/>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003366"/>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11040873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003366"/>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22423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4812426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003366"/>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3353635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0B3B8F9-564C-0848-83F7-CCB21C5B4018}" type="slidenum">
              <a:rPr lang="en-US" smtClean="0"/>
              <a:t>‹#›</a:t>
            </a:fld>
            <a:endParaRPr lang="en-US"/>
          </a:p>
        </p:txBody>
      </p:sp>
      <p:sp>
        <p:nvSpPr>
          <p:cNvPr id="6" name="Text Placeholder 10"/>
          <p:cNvSpPr>
            <a:spLocks noGrp="1"/>
          </p:cNvSpPr>
          <p:nvPr>
            <p:ph type="body" sz="quarter" idx="13"/>
          </p:nvPr>
        </p:nvSpPr>
        <p:spPr>
          <a:xfrm>
            <a:off x="609600" y="859536"/>
            <a:ext cx="8764693" cy="317184"/>
          </a:xfrm>
        </p:spPr>
        <p:txBody>
          <a:bodyPr>
            <a:noAutofit/>
          </a:bodyPr>
          <a:lstStyle>
            <a:lvl1pPr marL="0" indent="0">
              <a:spcBef>
                <a:spcPts val="0"/>
              </a:spcBef>
              <a:buNone/>
              <a:defRPr sz="1400" b="0" i="0">
                <a:solidFill>
                  <a:srgbClr val="003366"/>
                </a:solidFill>
                <a:latin typeface="+mn-lt"/>
                <a:ea typeface="Rubik" charset="0"/>
                <a:cs typeface="Rubik" charset="0"/>
              </a:defRPr>
            </a:lvl1pPr>
          </a:lstStyle>
          <a:p>
            <a:pPr lvl="0"/>
            <a:r>
              <a:rPr lang="en-US"/>
              <a:t>Click to edit Master text styles</a:t>
            </a:r>
          </a:p>
        </p:txBody>
      </p:sp>
    </p:spTree>
    <p:extLst>
      <p:ext uri="{BB962C8B-B14F-4D97-AF65-F5344CB8AC3E}">
        <p14:creationId xmlns:p14="http://schemas.microsoft.com/office/powerpoint/2010/main" val="187487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98051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5/4/2021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42706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5/4/2021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8094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7.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image" Target="../media/image6.emf"/><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microsoft.com/office/2007/relationships/hdphoto" Target="../media/hdphoto1.wdp"/><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5.jpe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 Id="rId27"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microsoft.com/office/2007/relationships/hdphoto" Target="../media/hdphoto1.wdp"/><Relationship Id="rId3" Type="http://schemas.openxmlformats.org/officeDocument/2006/relationships/slideLayout" Target="../slideLayouts/slideLayout49.xml"/><Relationship Id="rId21" Type="http://schemas.openxmlformats.org/officeDocument/2006/relationships/image" Target="../media/image8.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5.jpeg"/><Relationship Id="rId2" Type="http://schemas.openxmlformats.org/officeDocument/2006/relationships/slideLayout" Target="../slideLayouts/slideLayout48.xml"/><Relationship Id="rId16" Type="http://schemas.openxmlformats.org/officeDocument/2006/relationships/theme" Target="../theme/theme3.xml"/><Relationship Id="rId20"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6.emf"/><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5/4/2021</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789089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3B8F9-564C-0848-83F7-CCB21C5B4018}" type="slidenum">
              <a:rPr lang="en-US" smtClean="0"/>
              <a:pPr/>
              <a:t>‹#›</a:t>
            </a:fld>
            <a:endParaRPr lang="en-US"/>
          </a:p>
        </p:txBody>
      </p:sp>
      <p:pic>
        <p:nvPicPr>
          <p:cNvPr id="7" name="Picture 6">
            <a:extLst>
              <a:ext uri="{FF2B5EF4-FFF2-40B4-BE49-F238E27FC236}">
                <a16:creationId xmlns:a16="http://schemas.microsoft.com/office/drawing/2014/main" id="{4AD608E3-2DF9-45CC-930D-83B9D5FADAAA}"/>
              </a:ext>
            </a:extLst>
          </p:cNvPr>
          <p:cNvPicPr>
            <a:picLocks noChangeAspect="1"/>
          </p:cNvPicPr>
          <p:nvPr userDrawn="1"/>
        </p:nvPicPr>
        <p:blipFill rotWithShape="1">
          <a:blip r:embed="rId23">
            <a:extLst>
              <a:ext uri="{BEBA8EAE-BF5A-486C-A8C5-ECC9F3942E4B}">
                <a14:imgProps xmlns:a14="http://schemas.microsoft.com/office/drawing/2010/main">
                  <a14:imgLayer r:embed="rId24">
                    <a14:imgEffect>
                      <a14:colorTemperature colorTemp="5451"/>
                    </a14:imgEffect>
                  </a14:imgLayer>
                </a14:imgProps>
              </a:ext>
              <a:ext uri="{28A0092B-C50C-407E-A947-70E740481C1C}">
                <a14:useLocalDpi xmlns:a14="http://schemas.microsoft.com/office/drawing/2010/main" val="0"/>
              </a:ext>
            </a:extLst>
          </a:blip>
          <a:srcRect b="81334"/>
          <a:stretch/>
        </p:blipFill>
        <p:spPr>
          <a:xfrm>
            <a:off x="0" y="0"/>
            <a:ext cx="12192000" cy="1280160"/>
          </a:xfrm>
          <a:prstGeom prst="rect">
            <a:avLst/>
          </a:prstGeom>
        </p:spPr>
      </p:pic>
      <p:sp>
        <p:nvSpPr>
          <p:cNvPr id="8" name="Rectangle 7">
            <a:extLst>
              <a:ext uri="{FF2B5EF4-FFF2-40B4-BE49-F238E27FC236}">
                <a16:creationId xmlns:a16="http://schemas.microsoft.com/office/drawing/2014/main" id="{F379839B-8FCD-49AB-8FB0-1DAE2A599BC7}"/>
              </a:ext>
            </a:extLst>
          </p:cNvPr>
          <p:cNvSpPr/>
          <p:nvPr userDrawn="1"/>
        </p:nvSpPr>
        <p:spPr>
          <a:xfrm>
            <a:off x="2" y="0"/>
            <a:ext cx="10227732" cy="1280160"/>
          </a:xfrm>
          <a:prstGeom prst="rect">
            <a:avLst/>
          </a:prstGeom>
          <a:gradFill>
            <a:gsLst>
              <a:gs pos="78000">
                <a:srgbClr val="ACE6FF"/>
              </a:gs>
              <a:gs pos="99000">
                <a:srgbClr val="ACE6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208C9990-94F0-4C8F-AE3E-BD538CF20104}"/>
              </a:ext>
            </a:extLst>
          </p:cNvPr>
          <p:cNvPicPr>
            <a:picLocks noChangeAspect="1"/>
          </p:cNvPicPr>
          <p:nvPr userDrawn="1"/>
        </p:nvPicPr>
        <p:blipFill>
          <a:blip r:embed="rId25"/>
          <a:stretch>
            <a:fillRect/>
          </a:stretch>
        </p:blipFill>
        <p:spPr>
          <a:xfrm>
            <a:off x="11535159" y="6331333"/>
            <a:ext cx="470263" cy="411480"/>
          </a:xfrm>
          <a:prstGeom prst="rect">
            <a:avLst/>
          </a:prstGeom>
        </p:spPr>
      </p:pic>
      <p:grpSp>
        <p:nvGrpSpPr>
          <p:cNvPr id="10" name="Group 9">
            <a:extLst>
              <a:ext uri="{FF2B5EF4-FFF2-40B4-BE49-F238E27FC236}">
                <a16:creationId xmlns:a16="http://schemas.microsoft.com/office/drawing/2014/main" id="{1F4E7579-2047-4576-A396-26DAEA644443}"/>
              </a:ext>
            </a:extLst>
          </p:cNvPr>
          <p:cNvGrpSpPr/>
          <p:nvPr userDrawn="1"/>
        </p:nvGrpSpPr>
        <p:grpSpPr>
          <a:xfrm>
            <a:off x="9922874" y="414276"/>
            <a:ext cx="1718053" cy="495300"/>
            <a:chOff x="641859" y="6146800"/>
            <a:chExt cx="1288540" cy="495300"/>
          </a:xfrm>
        </p:grpSpPr>
        <p:pic>
          <p:nvPicPr>
            <p:cNvPr id="11" name="Picture 10">
              <a:extLst>
                <a:ext uri="{FF2B5EF4-FFF2-40B4-BE49-F238E27FC236}">
                  <a16:creationId xmlns:a16="http://schemas.microsoft.com/office/drawing/2014/main" id="{B4608711-D02D-47B6-B230-69D59815F85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41859" y="6146800"/>
              <a:ext cx="467273" cy="495300"/>
            </a:xfrm>
            <a:prstGeom prst="rect">
              <a:avLst/>
            </a:prstGeom>
          </p:spPr>
        </p:pic>
        <p:pic>
          <p:nvPicPr>
            <p:cNvPr id="12" name="Picture 11">
              <a:extLst>
                <a:ext uri="{FF2B5EF4-FFF2-40B4-BE49-F238E27FC236}">
                  <a16:creationId xmlns:a16="http://schemas.microsoft.com/office/drawing/2014/main" id="{C0AA412B-4891-4977-9911-2B603E90AE48}"/>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134201" y="6230620"/>
              <a:ext cx="796198" cy="345389"/>
            </a:xfrm>
            <a:prstGeom prst="rect">
              <a:avLst/>
            </a:prstGeom>
          </p:spPr>
        </p:pic>
      </p:grpSp>
    </p:spTree>
    <p:extLst>
      <p:ext uri="{BB962C8B-B14F-4D97-AF65-F5344CB8AC3E}">
        <p14:creationId xmlns:p14="http://schemas.microsoft.com/office/powerpoint/2010/main" val="19473481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3B8F9-564C-0848-83F7-CCB21C5B4018}" type="slidenum">
              <a:rPr lang="en-US" smtClean="0"/>
              <a:pPr/>
              <a:t>‹#›</a:t>
            </a:fld>
            <a:endParaRPr lang="en-US"/>
          </a:p>
        </p:txBody>
      </p:sp>
      <p:pic>
        <p:nvPicPr>
          <p:cNvPr id="7" name="Picture 6">
            <a:extLst>
              <a:ext uri="{FF2B5EF4-FFF2-40B4-BE49-F238E27FC236}">
                <a16:creationId xmlns:a16="http://schemas.microsoft.com/office/drawing/2014/main" id="{F2E1D6B1-EC9F-46F7-B870-4373EEAD2781}"/>
              </a:ext>
            </a:extLst>
          </p:cNvPr>
          <p:cNvPicPr>
            <a:picLocks noChangeAspect="1"/>
          </p:cNvPicPr>
          <p:nvPr userDrawn="1"/>
        </p:nvPicPr>
        <p:blipFill rotWithShape="1">
          <a:blip r:embed="rId17">
            <a:extLst>
              <a:ext uri="{BEBA8EAE-BF5A-486C-A8C5-ECC9F3942E4B}">
                <a14:imgProps xmlns:a14="http://schemas.microsoft.com/office/drawing/2010/main">
                  <a14:imgLayer r:embed="rId18">
                    <a14:imgEffect>
                      <a14:colorTemperature colorTemp="5451"/>
                    </a14:imgEffect>
                  </a14:imgLayer>
                </a14:imgProps>
              </a:ext>
              <a:ext uri="{28A0092B-C50C-407E-A947-70E740481C1C}">
                <a14:useLocalDpi xmlns:a14="http://schemas.microsoft.com/office/drawing/2010/main" val="0"/>
              </a:ext>
            </a:extLst>
          </a:blip>
          <a:srcRect b="81334"/>
          <a:stretch/>
        </p:blipFill>
        <p:spPr>
          <a:xfrm>
            <a:off x="0" y="0"/>
            <a:ext cx="12192000" cy="1280160"/>
          </a:xfrm>
          <a:prstGeom prst="rect">
            <a:avLst/>
          </a:prstGeom>
        </p:spPr>
      </p:pic>
      <p:sp>
        <p:nvSpPr>
          <p:cNvPr id="8" name="Rectangle 7">
            <a:extLst>
              <a:ext uri="{FF2B5EF4-FFF2-40B4-BE49-F238E27FC236}">
                <a16:creationId xmlns:a16="http://schemas.microsoft.com/office/drawing/2014/main" id="{20C5FCE7-E765-4089-A667-6A097063DCA7}"/>
              </a:ext>
            </a:extLst>
          </p:cNvPr>
          <p:cNvSpPr/>
          <p:nvPr userDrawn="1"/>
        </p:nvSpPr>
        <p:spPr>
          <a:xfrm>
            <a:off x="2" y="0"/>
            <a:ext cx="10227732" cy="1280160"/>
          </a:xfrm>
          <a:prstGeom prst="rect">
            <a:avLst/>
          </a:prstGeom>
          <a:gradFill>
            <a:gsLst>
              <a:gs pos="78000">
                <a:srgbClr val="ACE6FF"/>
              </a:gs>
              <a:gs pos="99000">
                <a:srgbClr val="ACE6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2F7E09A1-108A-4FA1-9D60-AB4CD6AFDE7D}"/>
              </a:ext>
            </a:extLst>
          </p:cNvPr>
          <p:cNvPicPr>
            <a:picLocks noChangeAspect="1"/>
          </p:cNvPicPr>
          <p:nvPr userDrawn="1"/>
        </p:nvPicPr>
        <p:blipFill>
          <a:blip r:embed="rId19"/>
          <a:stretch>
            <a:fillRect/>
          </a:stretch>
        </p:blipFill>
        <p:spPr>
          <a:xfrm>
            <a:off x="11535159" y="6331333"/>
            <a:ext cx="470263" cy="411480"/>
          </a:xfrm>
          <a:prstGeom prst="rect">
            <a:avLst/>
          </a:prstGeom>
        </p:spPr>
      </p:pic>
      <p:grpSp>
        <p:nvGrpSpPr>
          <p:cNvPr id="10" name="Group 9">
            <a:extLst>
              <a:ext uri="{FF2B5EF4-FFF2-40B4-BE49-F238E27FC236}">
                <a16:creationId xmlns:a16="http://schemas.microsoft.com/office/drawing/2014/main" id="{1FED071C-ED15-47C5-9210-DF54B2979167}"/>
              </a:ext>
            </a:extLst>
          </p:cNvPr>
          <p:cNvGrpSpPr/>
          <p:nvPr userDrawn="1"/>
        </p:nvGrpSpPr>
        <p:grpSpPr>
          <a:xfrm>
            <a:off x="9922874" y="414276"/>
            <a:ext cx="1718053" cy="495300"/>
            <a:chOff x="641859" y="6146800"/>
            <a:chExt cx="1288540" cy="495300"/>
          </a:xfrm>
        </p:grpSpPr>
        <p:pic>
          <p:nvPicPr>
            <p:cNvPr id="11" name="Picture 10">
              <a:extLst>
                <a:ext uri="{FF2B5EF4-FFF2-40B4-BE49-F238E27FC236}">
                  <a16:creationId xmlns:a16="http://schemas.microsoft.com/office/drawing/2014/main" id="{E2E64AB5-272D-49C2-87DA-40DD67CFED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41859" y="6146800"/>
              <a:ext cx="467273" cy="495300"/>
            </a:xfrm>
            <a:prstGeom prst="rect">
              <a:avLst/>
            </a:prstGeom>
          </p:spPr>
        </p:pic>
        <p:pic>
          <p:nvPicPr>
            <p:cNvPr id="12" name="Picture 11">
              <a:extLst>
                <a:ext uri="{FF2B5EF4-FFF2-40B4-BE49-F238E27FC236}">
                  <a16:creationId xmlns:a16="http://schemas.microsoft.com/office/drawing/2014/main" id="{A471F5F9-DD77-491D-BAC0-88C396EB1D0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34201" y="6230620"/>
              <a:ext cx="796198" cy="345389"/>
            </a:xfrm>
            <a:prstGeom prst="rect">
              <a:avLst/>
            </a:prstGeom>
          </p:spPr>
        </p:pic>
      </p:grpSp>
    </p:spTree>
    <p:extLst>
      <p:ext uri="{BB962C8B-B14F-4D97-AF65-F5344CB8AC3E}">
        <p14:creationId xmlns:p14="http://schemas.microsoft.com/office/powerpoint/2010/main" val="196746011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4.xml"/><Relationship Id="rId16" Type="http://schemas.openxmlformats.org/officeDocument/2006/relationships/diagramColors" Target="../diagrams/colors4.xml"/><Relationship Id="rId1" Type="http://schemas.openxmlformats.org/officeDocument/2006/relationships/slideLayout" Target="../slideLayouts/slideLayout4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8" Type="http://schemas.openxmlformats.org/officeDocument/2006/relationships/hyperlink" Target="https://www.cms.gov/Medicare/Quality-Initiatives-Patient-Assessment-Instruments/MMS/Downloads/A-Brief-Overview-of-Qualified-Clinical-Data-Registries.pdf" TargetMode="External"/><Relationship Id="rId3" Type="http://schemas.openxmlformats.org/officeDocument/2006/relationships/hyperlink" Target="http://qpp.cms.gov/" TargetMode="External"/><Relationship Id="rId7" Type="http://schemas.openxmlformats.org/officeDocument/2006/relationships/hyperlink" Target="https://qpp.cms.gov/about/help-and-support"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hyperlink" Target="https://qpp.cms.gov/about/webinars" TargetMode="External"/><Relationship Id="rId5" Type="http://schemas.openxmlformats.org/officeDocument/2006/relationships/hyperlink" Target="https://qpp.cms.gov/about/resource-library" TargetMode="External"/><Relationship Id="rId4" Type="http://schemas.openxmlformats.org/officeDocument/2006/relationships/hyperlink" Target="https://qpp.cms.gov/mips/explore-measur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ederalregister.gov/public-inspection/2020-26815/medicare-program-cy-2021-payment-policies-under-the-physician-fee-schedule-and-other-changes-to-part"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uyV4_g7LV2k"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professional women examine something out of the frame. CMS logo appears in the upper right corner.">
            <a:extLst>
              <a:ext uri="{FF2B5EF4-FFF2-40B4-BE49-F238E27FC236}">
                <a16:creationId xmlns:a16="http://schemas.microsoft.com/office/drawing/2014/main" id="{956DA491-EE64-4DD9-97B5-D42692AFC9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410547" y="1475792"/>
            <a:ext cx="8534400" cy="1295400"/>
          </a:xfrm>
        </p:spPr>
        <p:txBody>
          <a:bodyPr>
            <a:normAutofit fontScale="90000"/>
          </a:bodyPr>
          <a:lstStyle/>
          <a:p>
            <a:r>
              <a:rPr lang="en-US" dirty="0"/>
              <a:t>MMS Info Session </a:t>
            </a:r>
            <a:br>
              <a:rPr lang="en-US" dirty="0"/>
            </a:br>
            <a:r>
              <a:rPr lang="en-US" dirty="0"/>
              <a:t>Understanding Qualified Registries and QCDRs and their Role in MIPS</a:t>
            </a:r>
            <a:endParaRPr lang="en-US" dirty="0">
              <a:solidFill>
                <a:schemeClr val="tx2"/>
              </a:solidFill>
            </a:endParaRPr>
          </a:p>
        </p:txBody>
      </p:sp>
      <p:sp>
        <p:nvSpPr>
          <p:cNvPr id="5" name="Author">
            <a:extLst>
              <a:ext uri="{FF2B5EF4-FFF2-40B4-BE49-F238E27FC236}">
                <a16:creationId xmlns:a16="http://schemas.microsoft.com/office/drawing/2014/main" id="{8C6D59A0-49EE-47EC-A5ED-B747BFF120FB}"/>
              </a:ext>
            </a:extLst>
          </p:cNvPr>
          <p:cNvSpPr>
            <a:spLocks noGrp="1"/>
          </p:cNvSpPr>
          <p:nvPr>
            <p:ph type="subTitle" idx="1"/>
          </p:nvPr>
        </p:nvSpPr>
        <p:spPr>
          <a:xfrm>
            <a:off x="7744408" y="5122506"/>
            <a:ext cx="4525348" cy="1398037"/>
          </a:xfrm>
        </p:spPr>
        <p:txBody>
          <a:bodyPr>
            <a:normAutofit lnSpcReduction="10000"/>
          </a:bodyPr>
          <a:lstStyle/>
          <a:p>
            <a:r>
              <a:rPr lang="en-US" b="1" dirty="0"/>
              <a:t>April 21, 2021 </a:t>
            </a:r>
          </a:p>
          <a:p>
            <a:r>
              <a:rPr lang="en-US" b="1" dirty="0"/>
              <a:t>Presenters </a:t>
            </a:r>
          </a:p>
          <a:p>
            <a:r>
              <a:rPr lang="en-US" b="1" dirty="0"/>
              <a:t>Hector Cariello, MPH, Lantana Consulting Group</a:t>
            </a:r>
          </a:p>
          <a:p>
            <a:r>
              <a:rPr lang="en-US" b="1" dirty="0"/>
              <a:t>Jocelyn Meyer, MPH, GDIT</a:t>
            </a:r>
          </a:p>
          <a:p>
            <a:r>
              <a:rPr lang="en-US" b="1" dirty="0"/>
              <a:t>Marla Throckmorton, MSN, RN, CMPE, Lantana Consulting Group</a:t>
            </a:r>
          </a:p>
        </p:txBody>
      </p:sp>
    </p:spTree>
    <p:extLst>
      <p:ext uri="{BB962C8B-B14F-4D97-AF65-F5344CB8AC3E}">
        <p14:creationId xmlns:p14="http://schemas.microsoft.com/office/powerpoint/2010/main" val="2763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BC2F-39AE-47E0-B8CE-146466528C55}"/>
              </a:ext>
            </a:extLst>
          </p:cNvPr>
          <p:cNvSpPr>
            <a:spLocks noGrp="1"/>
          </p:cNvSpPr>
          <p:nvPr>
            <p:ph type="ctrTitle"/>
          </p:nvPr>
        </p:nvSpPr>
        <p:spPr>
          <a:xfrm>
            <a:off x="1847996" y="2961731"/>
            <a:ext cx="3345083" cy="1050977"/>
          </a:xfrm>
        </p:spPr>
        <p:txBody>
          <a:bodyPr/>
          <a:lstStyle/>
          <a:p>
            <a:r>
              <a:rPr lang="en-US" sz="2400" dirty="0">
                <a:solidFill>
                  <a:srgbClr val="002060"/>
                </a:solidFill>
                <a:latin typeface="Arial" panose="020B0604020202020204" pitchFamily="34" charset="0"/>
                <a:cs typeface="Arial" panose="020B0604020202020204" pitchFamily="34" charset="0"/>
              </a:rPr>
              <a:t>Third-Party intermediaries</a:t>
            </a:r>
          </a:p>
        </p:txBody>
      </p:sp>
      <p:sp>
        <p:nvSpPr>
          <p:cNvPr id="4" name="Slide Number Placeholder 3">
            <a:extLst>
              <a:ext uri="{FF2B5EF4-FFF2-40B4-BE49-F238E27FC236}">
                <a16:creationId xmlns:a16="http://schemas.microsoft.com/office/drawing/2014/main" id="{382A33A3-61C0-471F-8D84-7AAF2092A97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srgbClr val="44546A">
                    <a:lumMod val="50000"/>
                  </a:srgbClr>
                </a:solidFill>
                <a:effectLst/>
                <a:uLnTx/>
                <a:uFillTx/>
                <a:latin typeface="Rubik"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4546A">
                  <a:lumMod val="50000"/>
                </a:srgbClr>
              </a:solidFill>
              <a:effectLst/>
              <a:uLnTx/>
              <a:uFillTx/>
              <a:latin typeface="Rubik" charset="0"/>
            </a:endParaRPr>
          </a:p>
        </p:txBody>
      </p:sp>
    </p:spTree>
    <p:extLst>
      <p:ext uri="{BB962C8B-B14F-4D97-AF65-F5344CB8AC3E}">
        <p14:creationId xmlns:p14="http://schemas.microsoft.com/office/powerpoint/2010/main" val="330474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a:xfrm>
            <a:off x="1710432" y="140701"/>
            <a:ext cx="6976369" cy="116667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0" i="0" kern="1200">
                <a:solidFill>
                  <a:srgbClr val="003366"/>
                </a:solidFill>
                <a:latin typeface="Cambria"/>
                <a:ea typeface="Rubik" charset="0"/>
                <a:cs typeface="Cambri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366"/>
                </a:solidFill>
                <a:effectLst/>
                <a:uLnTx/>
                <a:uFillTx/>
                <a:latin typeface="Arial"/>
                <a:ea typeface="Rubik" charset="0"/>
                <a:cs typeface="Arial"/>
              </a:rPr>
              <a:t>Qualified Clinical Data Registry (</a:t>
            </a:r>
            <a:r>
              <a:rPr kumimoji="0" lang="en-US" sz="2400" b="1" i="0" u="none" strike="noStrike" kern="1200" cap="none" spc="0" normalizeH="0" baseline="0" noProof="0" dirty="0" err="1">
                <a:ln>
                  <a:noFill/>
                </a:ln>
                <a:solidFill>
                  <a:srgbClr val="003366"/>
                </a:solidFill>
                <a:effectLst/>
                <a:uLnTx/>
                <a:uFillTx/>
                <a:latin typeface="Arial"/>
                <a:ea typeface="Rubik" charset="0"/>
                <a:cs typeface="Arial"/>
              </a:rPr>
              <a:t>QCDR</a:t>
            </a:r>
            <a:r>
              <a:rPr kumimoji="0" lang="en-US" sz="2400" b="1" i="0" u="none" strike="noStrike" kern="1200" cap="none" spc="0" normalizeH="0" baseline="0" noProof="0" dirty="0">
                <a:ln>
                  <a:noFill/>
                </a:ln>
                <a:solidFill>
                  <a:srgbClr val="003366"/>
                </a:solidFill>
                <a:effectLst/>
                <a:uLnTx/>
                <a:uFillTx/>
                <a:latin typeface="Arial"/>
                <a:ea typeface="Rubik" charset="0"/>
                <a:cs typeface="Arial"/>
              </a:rPr>
              <a:t>)</a:t>
            </a:r>
            <a:endParaRPr kumimoji="0" lang="en-US" sz="2400" b="1" i="0" u="none" strike="noStrike" kern="1200" cap="none" spc="0" normalizeH="0" baseline="0" noProof="0" dirty="0">
              <a:ln>
                <a:noFill/>
              </a:ln>
              <a:solidFill>
                <a:srgbClr val="003366"/>
              </a:solidFill>
              <a:effectLst/>
              <a:uLnTx/>
              <a:uFillTx/>
              <a:latin typeface="Arial" panose="020B0604020202020204" pitchFamily="34" charset="0"/>
              <a:ea typeface="Rubik" charset="0"/>
              <a:cs typeface="Arial" panose="020B0604020202020204" pitchFamily="34" charset="0"/>
            </a:endParaRPr>
          </a:p>
        </p:txBody>
      </p:sp>
      <p:sp>
        <p:nvSpPr>
          <p:cNvPr id="15" name="Content Placeholder 4"/>
          <p:cNvSpPr>
            <a:spLocks noGrp="1"/>
          </p:cNvSpPr>
          <p:nvPr>
            <p:ph sz="half" idx="1"/>
          </p:nvPr>
        </p:nvSpPr>
        <p:spPr>
          <a:xfrm>
            <a:off x="782320" y="1307374"/>
            <a:ext cx="10373359" cy="5047137"/>
          </a:xfrm>
          <a:noFill/>
          <a:ln>
            <a:solidFill>
              <a:schemeClr val="bg1"/>
            </a:solidFill>
          </a:ln>
        </p:spPr>
        <p:txBody>
          <a:bodyPr vert="horz" lIns="91440" tIns="137160" rIns="91440" bIns="45720" rtlCol="0" anchor="t">
            <a:noAutofit/>
          </a:bodyPr>
          <a:lstStyle/>
          <a:p>
            <a:pPr lvl="1" indent="0">
              <a:lnSpc>
                <a:spcPct val="100000"/>
              </a:lnSpc>
              <a:spcBef>
                <a:spcPts val="0"/>
              </a:spcBef>
              <a:buNone/>
            </a:pPr>
            <a:r>
              <a:rPr lang="en-US" sz="1600" dirty="0">
                <a:solidFill>
                  <a:schemeClr val="tx1"/>
                </a:solidFill>
                <a:latin typeface="Arial"/>
                <a:cs typeface="Arial"/>
              </a:rPr>
              <a:t>What is a QCDR?</a:t>
            </a:r>
          </a:p>
          <a:p>
            <a:pPr lvl="2" indent="0">
              <a:lnSpc>
                <a:spcPct val="100000"/>
              </a:lnSpc>
              <a:spcBef>
                <a:spcPts val="0"/>
              </a:spcBef>
              <a:buNone/>
            </a:pPr>
            <a:endParaRPr lang="en-US" sz="1600" dirty="0">
              <a:solidFill>
                <a:srgbClr val="002060"/>
              </a:solidFill>
              <a:latin typeface="Arial" panose="020B0604020202020204" pitchFamily="34" charset="0"/>
              <a:cs typeface="Arial" panose="020B0604020202020204" pitchFamily="34" charset="0"/>
            </a:endParaRPr>
          </a:p>
          <a:p>
            <a:pPr marL="565150" lvl="1" indent="-285750">
              <a:lnSpc>
                <a:spcPct val="100000"/>
              </a:lnSpc>
              <a:spcBef>
                <a:spcPts val="0"/>
              </a:spcBef>
            </a:pPr>
            <a:r>
              <a:rPr lang="en-US" sz="1600" dirty="0">
                <a:solidFill>
                  <a:srgbClr val="002060"/>
                </a:solidFill>
                <a:latin typeface="Arial"/>
                <a:cs typeface="Arial"/>
              </a:rPr>
              <a:t>An entity that demonstrates clinical expertise in medicine and quality measurement development that collect medical or clinical data on behalf of MIPS eligible clinicians to track patients and diseases and foster improvement in the quality of care provided to patients.</a:t>
            </a:r>
          </a:p>
          <a:p>
            <a:pPr marL="1428750" lvl="2" indent="-285750">
              <a:lnSpc>
                <a:spcPct val="100000"/>
              </a:lnSpc>
              <a:spcBef>
                <a:spcPts val="0"/>
              </a:spcBef>
            </a:pPr>
            <a:endParaRPr lang="en-US" sz="1600" dirty="0">
              <a:solidFill>
                <a:srgbClr val="002060"/>
              </a:solidFill>
              <a:latin typeface="Arial" panose="020B0604020202020204" pitchFamily="34" charset="0"/>
              <a:cs typeface="Arial" panose="020B0604020202020204" pitchFamily="34" charset="0"/>
            </a:endParaRPr>
          </a:p>
          <a:p>
            <a:pPr marL="565150" lvl="1" indent="-285750">
              <a:lnSpc>
                <a:spcPct val="100000"/>
              </a:lnSpc>
              <a:spcBef>
                <a:spcPts val="0"/>
              </a:spcBef>
            </a:pPr>
            <a:r>
              <a:rPr lang="en-US" sz="1600" dirty="0">
                <a:solidFill>
                  <a:srgbClr val="002060"/>
                </a:solidFill>
                <a:latin typeface="Arial"/>
                <a:cs typeface="Arial"/>
              </a:rPr>
              <a:t>Clinicians must be on staff with the organization and lend their clinical expertise in the work carried out by the organization as a QCDR. </a:t>
            </a:r>
          </a:p>
          <a:p>
            <a:pPr marL="1428750" lvl="2" indent="-285750">
              <a:lnSpc>
                <a:spcPct val="100000"/>
              </a:lnSpc>
              <a:spcBef>
                <a:spcPts val="0"/>
              </a:spcBef>
            </a:pPr>
            <a:endParaRPr lang="en-US" sz="1600" dirty="0">
              <a:solidFill>
                <a:srgbClr val="002060"/>
              </a:solidFill>
              <a:latin typeface="Arial" panose="020B0604020202020204" pitchFamily="34" charset="0"/>
              <a:cs typeface="Arial" panose="020B0604020202020204" pitchFamily="34" charset="0"/>
            </a:endParaRPr>
          </a:p>
          <a:p>
            <a:pPr marL="565150" lvl="1" indent="-285750">
              <a:lnSpc>
                <a:spcPct val="100000"/>
              </a:lnSpc>
              <a:spcBef>
                <a:spcPts val="0"/>
              </a:spcBef>
            </a:pPr>
            <a:r>
              <a:rPr lang="en-US" sz="1600" dirty="0">
                <a:solidFill>
                  <a:srgbClr val="002060"/>
                </a:solidFill>
                <a:latin typeface="Arial"/>
                <a:cs typeface="Arial"/>
              </a:rPr>
              <a:t>These organizations may include specialty societies, regional health collaboratives, large health systems, or software vendors working in collaboration with one of these medical entities. </a:t>
            </a:r>
            <a:endParaRPr lang="en-US" sz="1600" dirty="0">
              <a:solidFill>
                <a:srgbClr val="002060"/>
              </a:solidFill>
              <a:latin typeface="Arial" panose="020B0604020202020204" pitchFamily="34" charset="0"/>
              <a:cs typeface="Arial" panose="020B0604020202020204" pitchFamily="34" charset="0"/>
            </a:endParaRPr>
          </a:p>
          <a:p>
            <a:pPr marL="565150" lvl="1" indent="-285750">
              <a:lnSpc>
                <a:spcPct val="100000"/>
              </a:lnSpc>
              <a:spcBef>
                <a:spcPts val="0"/>
              </a:spcBef>
            </a:pPr>
            <a:endParaRPr lang="en-US" sz="1600" dirty="0">
              <a:solidFill>
                <a:srgbClr val="002060"/>
              </a:solidFill>
              <a:latin typeface="Arial" panose="020B0604020202020204" pitchFamily="34" charset="0"/>
              <a:cs typeface="Arial" panose="020B0604020202020204" pitchFamily="34" charset="0"/>
            </a:endParaRPr>
          </a:p>
          <a:p>
            <a:pPr marL="565150" lvl="1" indent="-285750">
              <a:lnSpc>
                <a:spcPct val="100000"/>
              </a:lnSpc>
              <a:spcBef>
                <a:spcPts val="0"/>
              </a:spcBef>
            </a:pPr>
            <a:r>
              <a:rPr lang="en-US" sz="1600" dirty="0">
                <a:solidFill>
                  <a:srgbClr val="002060"/>
                </a:solidFill>
                <a:latin typeface="Arial"/>
                <a:cs typeface="Arial"/>
              </a:rPr>
              <a:t>QCDRs may submit data on MIPS quality measures as well as the QCDR measures that are approved for their use. </a:t>
            </a:r>
            <a:endParaRPr lang="en-US" sz="1600" dirty="0">
              <a:solidFill>
                <a:srgbClr val="002060"/>
              </a:solidFill>
              <a:latin typeface="Arial" panose="020B0604020202020204" pitchFamily="34" charset="0"/>
              <a:cs typeface="Arial" panose="020B0604020202020204" pitchFamily="34" charset="0"/>
            </a:endParaRPr>
          </a:p>
          <a:p>
            <a:pPr marL="565150" lvl="1" indent="-285750">
              <a:lnSpc>
                <a:spcPct val="100000"/>
              </a:lnSpc>
              <a:spcBef>
                <a:spcPts val="0"/>
              </a:spcBef>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565150" lvl="1" indent="-285750">
              <a:lnSpc>
                <a:spcPct val="100000"/>
              </a:lnSpc>
              <a:spcBef>
                <a:spcPts val="0"/>
              </a:spcBef>
              <a:buFont typeface="Arial" panose="020B0604020202020204" pitchFamily="34" charset="0"/>
              <a:buChar char="•"/>
            </a:pPr>
            <a:r>
              <a:rPr lang="en-US" sz="1600" dirty="0">
                <a:solidFill>
                  <a:srgbClr val="002060"/>
                </a:solidFill>
                <a:latin typeface="Arial"/>
                <a:cs typeface="Arial"/>
              </a:rPr>
              <a:t>Each QCDR may support up to 30 QCDR measures.</a:t>
            </a:r>
          </a:p>
          <a:p>
            <a:pPr marL="565150" lvl="1" indent="-285750">
              <a:lnSpc>
                <a:spcPct val="100000"/>
              </a:lnSpc>
              <a:spcBef>
                <a:spcPts val="0"/>
              </a:spcBef>
              <a:buFont typeface="Arial" panose="020B0604020202020204" pitchFamily="34" charset="0"/>
              <a:buChar char="•"/>
            </a:pPr>
            <a:endParaRPr lang="en-US" sz="1600" dirty="0">
              <a:solidFill>
                <a:srgbClr val="002060"/>
              </a:solidFill>
              <a:latin typeface="Arial"/>
              <a:cs typeface="Arial"/>
            </a:endParaRPr>
          </a:p>
          <a:p>
            <a:pPr marL="565150" lvl="1" indent="-285750">
              <a:lnSpc>
                <a:spcPct val="100000"/>
              </a:lnSpc>
              <a:spcBef>
                <a:spcPts val="0"/>
              </a:spcBef>
              <a:buFont typeface="Arial" panose="020B0604020202020204" pitchFamily="34" charset="0"/>
              <a:buChar char="•"/>
            </a:pPr>
            <a:r>
              <a:rPr lang="en-US" sz="1600" dirty="0">
                <a:solidFill>
                  <a:srgbClr val="002060"/>
                </a:solidFill>
                <a:latin typeface="Arial"/>
                <a:cs typeface="Arial"/>
              </a:rPr>
              <a:t>Originally introduced within the 2014 Physician Quality Reporting System (PQRS), the QCDR submission mechanism has been active from the inception of MIPS. For the 2021 MIPS performance period, 58 QCDRs were approved with 365 unique approved QCDR measures. </a:t>
            </a:r>
          </a:p>
          <a:p>
            <a:pPr lvl="1" indent="0">
              <a:lnSpc>
                <a:spcPct val="100000"/>
              </a:lnSpc>
              <a:spcBef>
                <a:spcPts val="0"/>
              </a:spcBef>
              <a:buNone/>
            </a:pPr>
            <a:endParaRPr lang="en-US" sz="1600" dirty="0">
              <a:solidFill>
                <a:srgbClr val="002060"/>
              </a:solidFill>
              <a:latin typeface="Arial" panose="020B0604020202020204" pitchFamily="34" charset="0"/>
              <a:cs typeface="Arial" panose="020B0604020202020204" pitchFamily="34" charset="0"/>
            </a:endParaRPr>
          </a:p>
          <a:p>
            <a:pPr lvl="1" indent="0">
              <a:lnSpc>
                <a:spcPct val="100000"/>
              </a:lnSpc>
              <a:spcBef>
                <a:spcPts val="0"/>
              </a:spcBef>
              <a:buNone/>
            </a:pPr>
            <a:endParaRPr lang="en-US" sz="1600" dirty="0">
              <a:solidFill>
                <a:srgbClr val="002060"/>
              </a:solidFill>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endParaRPr lang="en-US" sz="1600" b="0" dirty="0">
              <a:solidFill>
                <a:srgbClr val="002060"/>
              </a:solidFill>
              <a:latin typeface="+mj-lt"/>
              <a:cs typeface="Arial" panose="020B0604020202020204" pitchFamily="34" charset="0"/>
            </a:endParaRPr>
          </a:p>
          <a:p>
            <a:pPr marL="565150" lvl="1" indent="-285750">
              <a:lnSpc>
                <a:spcPct val="100000"/>
              </a:lnSpc>
              <a:spcBef>
                <a:spcPts val="0"/>
              </a:spcBef>
              <a:buFont typeface="Arial" panose="020B0604020202020204" pitchFamily="34" charset="0"/>
              <a:buChar char="•"/>
            </a:pPr>
            <a:endParaRPr lang="en-US" sz="1600" dirty="0">
              <a:solidFill>
                <a:srgbClr val="002060"/>
              </a:solidFill>
              <a:latin typeface="+mj-lt"/>
              <a:cs typeface="Arial" panose="020B0604020202020204" pitchFamily="34" charset="0"/>
            </a:endParaRPr>
          </a:p>
        </p:txBody>
      </p:sp>
      <p:sp>
        <p:nvSpPr>
          <p:cNvPr id="2" name="Slide Number Placeholder 1"/>
          <p:cNvSpPr>
            <a:spLocks noGrp="1"/>
          </p:cNvSpPr>
          <p:nvPr>
            <p:ph type="sldNum" sz="quarter" idx="4"/>
          </p:nvPr>
        </p:nvSpPr>
        <p:spPr>
          <a:xfrm>
            <a:off x="11294882" y="6354511"/>
            <a:ext cx="59259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dirty="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4342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9E5780-3495-4CEC-8084-E5001D1A5FC5}"/>
              </a:ext>
            </a:extLst>
          </p:cNvPr>
          <p:cNvSpPr txBox="1">
            <a:spLocks noGrp="1"/>
          </p:cNvSpPr>
          <p:nvPr>
            <p:ph type="title" idx="4294967295"/>
          </p:nvPr>
        </p:nvSpPr>
        <p:spPr>
          <a:xfrm>
            <a:off x="1603900" y="94740"/>
            <a:ext cx="518455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Qualified Registry </a:t>
            </a:r>
          </a:p>
        </p:txBody>
      </p:sp>
      <p:sp>
        <p:nvSpPr>
          <p:cNvPr id="4" name="TextBox 3">
            <a:extLst>
              <a:ext uri="{FF2B5EF4-FFF2-40B4-BE49-F238E27FC236}">
                <a16:creationId xmlns:a16="http://schemas.microsoft.com/office/drawing/2014/main" id="{D9CCDC1F-F714-42BE-82A1-C705C04FF564}"/>
              </a:ext>
            </a:extLst>
          </p:cNvPr>
          <p:cNvSpPr txBox="1"/>
          <p:nvPr/>
        </p:nvSpPr>
        <p:spPr>
          <a:xfrm>
            <a:off x="802640" y="1403228"/>
            <a:ext cx="10383520" cy="440120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What is a Qualified Registry?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A data intermediary that collects MIPS data from MIPS eligible clinicians</a:t>
            </a:r>
            <a:r>
              <a:rPr kumimoji="0" lang="en-US" sz="2000" b="0" i="0" u="none" strike="sngStrike" kern="1200" cap="none" spc="0" normalizeH="0" baseline="0" noProof="0" dirty="0">
                <a:ln>
                  <a:noFill/>
                </a:ln>
                <a:solidFill>
                  <a:srgbClr val="002060"/>
                </a:solidFill>
                <a:effectLst/>
                <a:uLnTx/>
                <a:uFillTx/>
                <a:latin typeface="Arial"/>
                <a:ea typeface="+mn-ea"/>
                <a:cs typeface="Arial"/>
              </a:rPr>
              <a:t> </a:t>
            </a:r>
            <a:r>
              <a:rPr kumimoji="0" lang="en-US" sz="2000" b="0" i="0" u="none" strike="noStrike" kern="1200" cap="none" spc="0" normalizeH="0" baseline="0" noProof="0" dirty="0">
                <a:ln>
                  <a:noFill/>
                </a:ln>
                <a:solidFill>
                  <a:srgbClr val="002060"/>
                </a:solidFill>
                <a:effectLst/>
                <a:uLnTx/>
                <a:uFillTx/>
                <a:latin typeface="Arial"/>
                <a:ea typeface="+mn-ea"/>
                <a:cs typeface="Arial"/>
              </a:rPr>
              <a:t>and submits it to CMS on their behalf. </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Clinicians work directly with their chosen Qualified Registry to submit data on the selected measures or activities they have selected. </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Qualified Registries may </a:t>
            </a:r>
            <a:r>
              <a:rPr kumimoji="0" lang="en-US" sz="2000" b="0" i="0" u="sng" strike="noStrike" kern="1200" cap="none" spc="0" normalizeH="0" baseline="0" noProof="0" dirty="0">
                <a:ln>
                  <a:noFill/>
                </a:ln>
                <a:solidFill>
                  <a:srgbClr val="002060"/>
                </a:solidFill>
                <a:effectLst/>
                <a:uLnTx/>
                <a:uFillTx/>
                <a:latin typeface="Arial"/>
                <a:ea typeface="+mn-ea"/>
                <a:cs typeface="Arial"/>
              </a:rPr>
              <a:t>NOT</a:t>
            </a:r>
            <a:r>
              <a:rPr kumimoji="0" lang="en-US" sz="2000" b="0" i="0" u="none" strike="noStrike" kern="1200" cap="none" spc="0" normalizeH="0" baseline="0" noProof="0" dirty="0">
                <a:ln>
                  <a:noFill/>
                </a:ln>
                <a:solidFill>
                  <a:srgbClr val="002060"/>
                </a:solidFill>
                <a:effectLst/>
                <a:uLnTx/>
                <a:uFillTx/>
                <a:latin typeface="Arial"/>
                <a:ea typeface="+mn-ea"/>
                <a:cs typeface="Arial"/>
              </a:rPr>
              <a:t> support QCDR measures.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Originally introduced within </a:t>
            </a:r>
            <a:r>
              <a:rPr kumimoji="0" lang="en-US" sz="2000" b="0" i="0" u="none" strike="noStrike" kern="1200" cap="none" spc="0" normalizeH="0" baseline="0" noProof="0">
                <a:ln>
                  <a:noFill/>
                </a:ln>
                <a:solidFill>
                  <a:srgbClr val="002060"/>
                </a:solidFill>
                <a:effectLst/>
                <a:uLnTx/>
                <a:uFillTx/>
                <a:latin typeface="Arial"/>
                <a:ea typeface="+mn-ea"/>
                <a:cs typeface="Arial"/>
              </a:rPr>
              <a:t>the 2008 </a:t>
            </a:r>
            <a:r>
              <a:rPr kumimoji="0" lang="en-US" sz="2000" b="0" i="0" u="none" strike="noStrike" kern="1200" cap="none" spc="0" normalizeH="0" baseline="0" noProof="0" dirty="0">
                <a:ln>
                  <a:noFill/>
                </a:ln>
                <a:solidFill>
                  <a:srgbClr val="002060"/>
                </a:solidFill>
                <a:effectLst/>
                <a:uLnTx/>
                <a:uFillTx/>
                <a:latin typeface="Arial"/>
                <a:ea typeface="+mn-ea"/>
                <a:cs typeface="Arial"/>
              </a:rPr>
              <a:t>Physician Quality Reporting Initiative (PQRI), the Qualified Registry submission mechanism has been active from the inception of MIPS. For the 2021 MIPS performance year, 124 Qualified Registries were approved. </a:t>
            </a:r>
            <a:endParaRPr kumimoji="0" lang="en-US" sz="2000" b="0"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Arial" panose="020B0604020202020204" pitchFamily="34" charset="0"/>
            </a:endParaRPr>
          </a:p>
        </p:txBody>
      </p:sp>
      <p:sp>
        <p:nvSpPr>
          <p:cNvPr id="6" name="Slide Number Placeholder 5"/>
          <p:cNvSpPr>
            <a:spLocks noGrp="1"/>
          </p:cNvSpPr>
          <p:nvPr>
            <p:ph type="sldNum" sz="quarter" idx="12"/>
          </p:nvPr>
        </p:nvSpPr>
        <p:spPr>
          <a:xfrm>
            <a:off x="11299476" y="6346924"/>
            <a:ext cx="6180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2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6C05-7BE3-428C-BB6B-C5D458E3AE59}"/>
              </a:ext>
            </a:extLst>
          </p:cNvPr>
          <p:cNvSpPr>
            <a:spLocks noGrp="1"/>
          </p:cNvSpPr>
          <p:nvPr>
            <p:ph type="ctrTitle"/>
          </p:nvPr>
        </p:nvSpPr>
        <p:spPr>
          <a:xfrm>
            <a:off x="984109" y="2924641"/>
            <a:ext cx="3659314" cy="1158493"/>
          </a:xfrm>
        </p:spPr>
        <p:txBody>
          <a:bodyPr/>
          <a:lstStyle/>
          <a:p>
            <a:r>
              <a:rPr lang="en-US" sz="2400" dirty="0">
                <a:solidFill>
                  <a:schemeClr val="tx1"/>
                </a:solidFill>
                <a:latin typeface="Arial"/>
                <a:cs typeface="Arial"/>
              </a:rPr>
              <a:t> </a:t>
            </a:r>
            <a:r>
              <a:rPr lang="en-US" sz="2400" dirty="0">
                <a:solidFill>
                  <a:srgbClr val="002060"/>
                </a:solidFill>
                <a:latin typeface="Arial"/>
                <a:cs typeface="Arial"/>
              </a:rPr>
              <a:t>QUALITY MEASURES</a:t>
            </a:r>
          </a:p>
        </p:txBody>
      </p:sp>
      <p:sp>
        <p:nvSpPr>
          <p:cNvPr id="4" name="Slide Number Placeholder 3">
            <a:extLst>
              <a:ext uri="{FF2B5EF4-FFF2-40B4-BE49-F238E27FC236}">
                <a16:creationId xmlns:a16="http://schemas.microsoft.com/office/drawing/2014/main" id="{9F2BEA82-7FA4-4306-834D-20BFB3E7D09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srgbClr val="44546A">
                    <a:lumMod val="50000"/>
                  </a:srgbClr>
                </a:solidFill>
                <a:effectLst/>
                <a:uLnTx/>
                <a:uFillTx/>
                <a:latin typeface="Rubik"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4546A">
                  <a:lumMod val="50000"/>
                </a:srgbClr>
              </a:solidFill>
              <a:effectLst/>
              <a:uLnTx/>
              <a:uFillTx/>
              <a:latin typeface="Rubik" charset="0"/>
            </a:endParaRPr>
          </a:p>
        </p:txBody>
      </p:sp>
    </p:spTree>
    <p:extLst>
      <p:ext uri="{BB962C8B-B14F-4D97-AF65-F5344CB8AC3E}">
        <p14:creationId xmlns:p14="http://schemas.microsoft.com/office/powerpoint/2010/main" val="407611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a:xfrm>
            <a:off x="1745943" y="140702"/>
            <a:ext cx="7029635" cy="11758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0" i="0" kern="1200">
                <a:solidFill>
                  <a:srgbClr val="003366"/>
                </a:solidFill>
                <a:latin typeface="Cambria"/>
                <a:ea typeface="Rubik" charset="0"/>
                <a:cs typeface="Cambri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366"/>
                </a:solidFill>
                <a:effectLst/>
                <a:uLnTx/>
                <a:uFillTx/>
                <a:latin typeface="Arial" panose="020B0604020202020204" pitchFamily="34" charset="0"/>
                <a:ea typeface="Rubik" charset="0"/>
                <a:cs typeface="Arial" panose="020B0604020202020204" pitchFamily="34" charset="0"/>
              </a:rPr>
              <a:t>Quality Measures Availability</a:t>
            </a:r>
          </a:p>
        </p:txBody>
      </p:sp>
      <p:sp>
        <p:nvSpPr>
          <p:cNvPr id="3" name="Content Placeholder 2"/>
          <p:cNvSpPr>
            <a:spLocks noGrp="1"/>
          </p:cNvSpPr>
          <p:nvPr>
            <p:ph idx="1"/>
          </p:nvPr>
        </p:nvSpPr>
        <p:spPr>
          <a:xfrm>
            <a:off x="716873" y="1659307"/>
            <a:ext cx="3728621" cy="4970887"/>
          </a:xfrm>
        </p:spPr>
        <p:txBody>
          <a:bodyPr vert="horz" lIns="91440" tIns="45720" rIns="91440" bIns="45720" rtlCol="0" anchor="t">
            <a:normAutofit fontScale="92500"/>
          </a:bodyPr>
          <a:lstStyle/>
          <a:p>
            <a:r>
              <a:rPr lang="en-US" sz="2300" dirty="0">
                <a:solidFill>
                  <a:srgbClr val="002060"/>
                </a:solidFill>
                <a:latin typeface="Arial"/>
                <a:cs typeface="Arial"/>
              </a:rPr>
              <a:t>Qualified Registries may support any combination of MIPS Clinical Quality Measures (CQMs) and electronic Clinical Quality Measures (eCQMs). </a:t>
            </a:r>
            <a:endParaRPr lang="en-US" sz="2300" dirty="0">
              <a:solidFill>
                <a:srgbClr val="002060"/>
              </a:solidFill>
              <a:latin typeface="Arial" panose="020B0604020202020204" pitchFamily="34" charset="0"/>
              <a:cs typeface="Arial" panose="020B0604020202020204" pitchFamily="34" charset="0"/>
            </a:endParaRPr>
          </a:p>
          <a:p>
            <a:r>
              <a:rPr lang="en-US" sz="2300" dirty="0">
                <a:solidFill>
                  <a:srgbClr val="002060"/>
                </a:solidFill>
                <a:latin typeface="Arial"/>
                <a:cs typeface="Arial"/>
              </a:rPr>
              <a:t>QCDRs may support any combination of MIPS CQMs, eCQMs, and approved QCDR measures.</a:t>
            </a:r>
          </a:p>
          <a:p>
            <a:pPr lvl="1"/>
            <a:r>
              <a:rPr lang="en-US" sz="2300" dirty="0">
                <a:solidFill>
                  <a:srgbClr val="002060"/>
                </a:solidFill>
                <a:latin typeface="Arial"/>
                <a:cs typeface="Arial"/>
              </a:rPr>
              <a:t>Please note that only QCDRs are able to support QCDR measures (with permission obtained). </a:t>
            </a:r>
            <a:endParaRPr lang="en-US" sz="2300" dirty="0">
              <a:solidFill>
                <a:srgbClr val="00206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11607907" y="6356350"/>
            <a:ext cx="520116" cy="365125"/>
          </a:xfrm>
          <a:prstGeom prst="rect">
            <a:avLst/>
          </a:prstGeom>
        </p:spPr>
        <p:txBody>
          <a:bodyPr/>
          <a:lstStyle>
            <a:defPPr>
              <a:defRPr lang="en-US"/>
            </a:defPPr>
            <a:lvl1pPr marL="0" algn="l" defTabSz="914400" rtl="0" eaLnBrk="1" latinLnBrk="0" hangingPunct="1">
              <a:defRPr sz="16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6" name="Diagram 5" descr="Graphic showing multiple areas where MIPS Quality Measures and QCDRs support clinical quality measures. "/>
          <p:cNvGraphicFramePr/>
          <p:nvPr>
            <p:extLst>
              <p:ext uri="{D42A27DB-BD31-4B8C-83A1-F6EECF244321}">
                <p14:modId xmlns:p14="http://schemas.microsoft.com/office/powerpoint/2010/main" val="2427725403"/>
              </p:ext>
            </p:extLst>
          </p:nvPr>
        </p:nvGraphicFramePr>
        <p:xfrm>
          <a:off x="3416423" y="1372805"/>
          <a:ext cx="8451542" cy="524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65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6BFD-E0AE-42DC-888B-61D333570E8E}"/>
              </a:ext>
            </a:extLst>
          </p:cNvPr>
          <p:cNvSpPr>
            <a:spLocks noGrp="1"/>
          </p:cNvSpPr>
          <p:nvPr>
            <p:ph type="title"/>
          </p:nvPr>
        </p:nvSpPr>
        <p:spPr>
          <a:xfrm>
            <a:off x="1603900" y="118533"/>
            <a:ext cx="6950821" cy="991176"/>
          </a:xfrm>
        </p:spPr>
        <p:txBody>
          <a:bodyPr anchor="ctr">
            <a:normAutofit/>
          </a:bodyPr>
          <a:lstStyle/>
          <a:p>
            <a:r>
              <a:rPr lang="en-US" sz="2400" b="1" dirty="0">
                <a:solidFill>
                  <a:srgbClr val="002060"/>
                </a:solidFill>
                <a:latin typeface="Arial" panose="020B0604020202020204" pitchFamily="34" charset="0"/>
                <a:cs typeface="Arial" panose="020B0604020202020204" pitchFamily="34" charset="0"/>
              </a:rPr>
              <a:t>Overview of MIPS and QCDR Measures</a:t>
            </a:r>
          </a:p>
        </p:txBody>
      </p:sp>
      <p:sp>
        <p:nvSpPr>
          <p:cNvPr id="5" name="TextBox 4">
            <a:extLst>
              <a:ext uri="{FF2B5EF4-FFF2-40B4-BE49-F238E27FC236}">
                <a16:creationId xmlns:a16="http://schemas.microsoft.com/office/drawing/2014/main" id="{B09D3163-73CE-4DAA-A1ED-57CE2014EE6A}"/>
              </a:ext>
            </a:extLst>
          </p:cNvPr>
          <p:cNvSpPr txBox="1"/>
          <p:nvPr/>
        </p:nvSpPr>
        <p:spPr>
          <a:xfrm>
            <a:off x="1524001" y="1451610"/>
            <a:ext cx="9144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Light" panose="020F0302020204030204" pitchFamily="34" charset="0"/>
                <a:ea typeface="+mn-ea"/>
                <a:cs typeface="+mn-cs"/>
              </a:rPr>
              <a:t>MIPS Quality Measures</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Light" panose="020F0302020204030204" pitchFamily="34" charset="0"/>
                <a:ea typeface="+mn-ea"/>
                <a:cs typeface="+mn-cs"/>
              </a:rPr>
              <a:t>QCDR Measures</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6" descr="Table showing an overview of MIPS and QCDR Measures.">
            <a:extLst>
              <a:ext uri="{FF2B5EF4-FFF2-40B4-BE49-F238E27FC236}">
                <a16:creationId xmlns:a16="http://schemas.microsoft.com/office/drawing/2014/main" id="{A177F3B2-6655-4798-B199-20BC74F0F242}"/>
              </a:ext>
            </a:extLst>
          </p:cNvPr>
          <p:cNvGraphicFramePr>
            <a:graphicFrameLocks noGrp="1"/>
          </p:cNvGraphicFramePr>
          <p:nvPr>
            <p:extLst>
              <p:ext uri="{D42A27DB-BD31-4B8C-83A1-F6EECF244321}">
                <p14:modId xmlns:p14="http://schemas.microsoft.com/office/powerpoint/2010/main" val="2941265056"/>
              </p:ext>
            </p:extLst>
          </p:nvPr>
        </p:nvGraphicFramePr>
        <p:xfrm>
          <a:off x="1742602" y="1451611"/>
          <a:ext cx="8397382" cy="5028631"/>
        </p:xfrm>
        <a:graphic>
          <a:graphicData uri="http://schemas.openxmlformats.org/drawingml/2006/table">
            <a:tbl>
              <a:tblPr firstRow="1" bandRow="1">
                <a:tableStyleId>{5C22544A-7EE6-4342-B048-85BDC9FD1C3A}</a:tableStyleId>
              </a:tblPr>
              <a:tblGrid>
                <a:gridCol w="4198691">
                  <a:extLst>
                    <a:ext uri="{9D8B030D-6E8A-4147-A177-3AD203B41FA5}">
                      <a16:colId xmlns:a16="http://schemas.microsoft.com/office/drawing/2014/main" val="159385918"/>
                    </a:ext>
                  </a:extLst>
                </a:gridCol>
                <a:gridCol w="4198691">
                  <a:extLst>
                    <a:ext uri="{9D8B030D-6E8A-4147-A177-3AD203B41FA5}">
                      <a16:colId xmlns:a16="http://schemas.microsoft.com/office/drawing/2014/main" val="4019723899"/>
                    </a:ext>
                  </a:extLst>
                </a:gridCol>
              </a:tblGrid>
              <a:tr h="500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Arial"/>
                          <a:ea typeface="+mn-ea"/>
                          <a:cs typeface="Arial"/>
                        </a:rPr>
                        <a:t>MIPS Quality Measures</a:t>
                      </a:r>
                    </a:p>
                    <a:p>
                      <a:pPr algn="ctr"/>
                      <a:endParaRPr lang="en-US" sz="1400" dirty="0">
                        <a:latin typeface="Arial" panose="020B0604020202020204" pitchFamily="34" charset="0"/>
                        <a:cs typeface="Arial" panose="020B0604020202020204" pitchFamily="34" charset="0"/>
                      </a:endParaRPr>
                    </a:p>
                  </a:txBody>
                  <a:tcPr>
                    <a:lnB w="38100" cmpd="sng">
                      <a:noFill/>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Arial"/>
                          <a:ea typeface="+mn-ea"/>
                          <a:cs typeface="Arial"/>
                        </a:rPr>
                        <a:t>QCDR Measures</a:t>
                      </a:r>
                    </a:p>
                    <a:p>
                      <a:pPr algn="ctr"/>
                      <a:endParaRPr lang="en-US" sz="1400" dirty="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3566139622"/>
                  </a:ext>
                </a:extLst>
              </a:tr>
              <a:tr h="441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Arial"/>
                          <a:ea typeface="+mn-ea"/>
                          <a:cs typeface="Arial"/>
                        </a:rPr>
                        <a:t>209 Quality Measures for </a:t>
                      </a:r>
                      <a:r>
                        <a:rPr lang="en-US" sz="1200" kern="1200" baseline="0" dirty="0">
                          <a:solidFill>
                            <a:srgbClr val="002060"/>
                          </a:solidFill>
                          <a:latin typeface="Arial"/>
                          <a:ea typeface="+mn-ea"/>
                          <a:cs typeface="Arial"/>
                        </a:rPr>
                        <a:t>performance year 2021</a:t>
                      </a:r>
                      <a:endParaRPr lang="en-US" sz="1200" kern="1200" dirty="0">
                        <a:solidFill>
                          <a:srgbClr val="002060"/>
                        </a:solidFill>
                        <a:latin typeface="Arial"/>
                        <a:ea typeface="+mn-ea"/>
                        <a:cs typeface="Arial"/>
                      </a:endParaRPr>
                    </a:p>
                    <a:p>
                      <a:endParaRPr lang="en-US" sz="1200" dirty="0">
                        <a:solidFill>
                          <a:srgbClr val="00206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CE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Arial"/>
                          <a:ea typeface="+mn-ea"/>
                          <a:cs typeface="Arial"/>
                        </a:rPr>
                        <a:t>562 QCDR measures for performance year 2021</a:t>
                      </a:r>
                    </a:p>
                    <a:p>
                      <a:endParaRPr lang="en-US" sz="1200" kern="1200" dirty="0">
                        <a:solidFill>
                          <a:srgbClr val="002060"/>
                        </a:solidFill>
                        <a:latin typeface="Arial" panose="020B0604020202020204" pitchFamily="34" charset="0"/>
                        <a:ea typeface="+mn-ea"/>
                        <a:cs typeface="Arial" panose="020B0604020202020204" pitchFamily="34" charset="0"/>
                      </a:endParaRPr>
                    </a:p>
                  </a:txBody>
                  <a:tcPr>
                    <a:lnL w="12700" cmpd="sng">
                      <a:noFill/>
                    </a:lnL>
                    <a:solidFill>
                      <a:srgbClr val="ACE6FF"/>
                    </a:solidFill>
                  </a:tcPr>
                </a:tc>
                <a:extLst>
                  <a:ext uri="{0D108BD9-81ED-4DB2-BD59-A6C34878D82A}">
                    <a16:rowId xmlns:a16="http://schemas.microsoft.com/office/drawing/2014/main" val="2356608234"/>
                  </a:ext>
                </a:extLst>
              </a:tr>
              <a:tr h="79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Arial"/>
                          <a:ea typeface="+mn-ea"/>
                          <a:cs typeface="Arial"/>
                        </a:rPr>
                        <a:t>Submitted through the Annual Call</a:t>
                      </a:r>
                      <a:r>
                        <a:rPr lang="en-US" sz="1200" kern="1200" baseline="0" dirty="0">
                          <a:solidFill>
                            <a:srgbClr val="002060"/>
                          </a:solidFill>
                          <a:latin typeface="Arial"/>
                          <a:ea typeface="+mn-ea"/>
                          <a:cs typeface="Arial"/>
                        </a:rPr>
                        <a:t> for Quality Measures for use by eligible clinicians, group practices, qualified registries and QCDRs</a:t>
                      </a:r>
                      <a:endParaRPr lang="en-US" sz="1200" kern="1200" dirty="0">
                        <a:solidFill>
                          <a:srgbClr val="002060"/>
                        </a:solidFill>
                        <a:latin typeface="Arial"/>
                        <a:ea typeface="+mn-ea"/>
                        <a:cs typeface="Arial"/>
                      </a:endParaRPr>
                    </a:p>
                    <a:p>
                      <a:endParaRPr lang="en-US" sz="1200" dirty="0">
                        <a:solidFill>
                          <a:srgbClr val="002060"/>
                        </a:solidFill>
                        <a:latin typeface="Arial" panose="020B0604020202020204" pitchFamily="34" charset="0"/>
                        <a:cs typeface="Arial" panose="020B0604020202020204" pitchFamily="34" charset="0"/>
                      </a:endParaRPr>
                    </a:p>
                  </a:txBody>
                  <a:tcPr>
                    <a:lnT w="12700" cmpd="sng">
                      <a:noFill/>
                    </a:lnT>
                    <a:solidFill>
                      <a:srgbClr val="DA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Arial"/>
                          <a:ea typeface="+mn-ea"/>
                          <a:cs typeface="Arial"/>
                        </a:rPr>
                        <a:t>Submitted</a:t>
                      </a:r>
                      <a:r>
                        <a:rPr lang="en-US" sz="1200" kern="1200" baseline="0" dirty="0">
                          <a:solidFill>
                            <a:srgbClr val="002060"/>
                          </a:solidFill>
                          <a:latin typeface="Arial"/>
                          <a:ea typeface="+mn-ea"/>
                          <a:cs typeface="Arial"/>
                        </a:rPr>
                        <a:t> by QCDRs </a:t>
                      </a:r>
                      <a:r>
                        <a:rPr lang="en-US" sz="1200" kern="1200" dirty="0">
                          <a:solidFill>
                            <a:srgbClr val="002060"/>
                          </a:solidFill>
                          <a:latin typeface="Arial"/>
                          <a:ea typeface="+mn-ea"/>
                          <a:cs typeface="Arial"/>
                        </a:rPr>
                        <a:t>during</a:t>
                      </a:r>
                      <a:r>
                        <a:rPr lang="en-US" sz="1200" kern="1200" baseline="0" dirty="0">
                          <a:solidFill>
                            <a:srgbClr val="002060"/>
                          </a:solidFill>
                          <a:latin typeface="Arial"/>
                          <a:ea typeface="+mn-ea"/>
                          <a:cs typeface="Arial"/>
                        </a:rPr>
                        <a:t> the QCDR self-nomination process for use by QCDRs</a:t>
                      </a:r>
                      <a:endParaRPr lang="en-US" sz="1200" kern="1200" dirty="0">
                        <a:solidFill>
                          <a:srgbClr val="002060"/>
                        </a:solidFill>
                        <a:latin typeface="Arial"/>
                        <a:ea typeface="+mn-ea"/>
                        <a:cs typeface="Arial"/>
                      </a:endParaRPr>
                    </a:p>
                  </a:txBody>
                  <a:tcPr>
                    <a:solidFill>
                      <a:srgbClr val="DAF2FF"/>
                    </a:solidFill>
                  </a:tcPr>
                </a:tc>
                <a:extLst>
                  <a:ext uri="{0D108BD9-81ED-4DB2-BD59-A6C34878D82A}">
                    <a16:rowId xmlns:a16="http://schemas.microsoft.com/office/drawing/2014/main" val="2249191552"/>
                  </a:ext>
                </a:extLst>
              </a:tr>
              <a:tr h="790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Arial"/>
                          <a:ea typeface="+mn-ea"/>
                          <a:cs typeface="Arial"/>
                        </a:rPr>
                        <a:t>Any organization</a:t>
                      </a:r>
                      <a:r>
                        <a:rPr lang="en-US" sz="1200" kern="1200" baseline="0" dirty="0">
                          <a:solidFill>
                            <a:srgbClr val="002060"/>
                          </a:solidFill>
                          <a:latin typeface="Arial"/>
                          <a:ea typeface="+mn-ea"/>
                          <a:cs typeface="Arial"/>
                        </a:rPr>
                        <a:t> may submit an unlimited number of measures through the Call for Measures process</a:t>
                      </a:r>
                      <a:endParaRPr lang="en-US" sz="1200" kern="1200" dirty="0">
                        <a:solidFill>
                          <a:srgbClr val="002060"/>
                        </a:solidFill>
                        <a:latin typeface="Arial"/>
                        <a:ea typeface="+mn-ea"/>
                        <a:cs typeface="Arial"/>
                      </a:endParaRPr>
                    </a:p>
                    <a:p>
                      <a:endParaRPr lang="en-US" sz="1200" dirty="0">
                        <a:solidFill>
                          <a:srgbClr val="002060"/>
                        </a:solidFill>
                        <a:latin typeface="Arial" panose="020B0604020202020204" pitchFamily="34" charset="0"/>
                        <a:cs typeface="Arial" panose="020B0604020202020204" pitchFamily="34" charset="0"/>
                      </a:endParaRPr>
                    </a:p>
                  </a:txBody>
                  <a:tcPr>
                    <a:solidFill>
                      <a:srgbClr val="ACE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Arial"/>
                          <a:ea typeface="+mn-ea"/>
                          <a:cs typeface="Arial"/>
                        </a:rPr>
                        <a:t>Limited</a:t>
                      </a:r>
                      <a:r>
                        <a:rPr lang="en-US" sz="1200" kern="1200" baseline="0" dirty="0">
                          <a:solidFill>
                            <a:srgbClr val="002060"/>
                          </a:solidFill>
                          <a:latin typeface="Arial"/>
                          <a:ea typeface="+mn-ea"/>
                          <a:cs typeface="Arial"/>
                        </a:rPr>
                        <a:t> to QCDRs who may submit up to 30 QCDR measures annually for consideration</a:t>
                      </a:r>
                      <a:endParaRPr lang="en-US" sz="1200" kern="1200" dirty="0">
                        <a:solidFill>
                          <a:srgbClr val="002060"/>
                        </a:solidFill>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latin typeface="Arial" panose="020B0604020202020204" pitchFamily="34" charset="0"/>
                        <a:ea typeface="+mn-ea"/>
                        <a:cs typeface="Arial" panose="020B0604020202020204" pitchFamily="34" charset="0"/>
                      </a:endParaRPr>
                    </a:p>
                  </a:txBody>
                  <a:tcPr>
                    <a:solidFill>
                      <a:srgbClr val="ACE6FF"/>
                    </a:solidFill>
                  </a:tcPr>
                </a:tc>
                <a:extLst>
                  <a:ext uri="{0D108BD9-81ED-4DB2-BD59-A6C34878D82A}">
                    <a16:rowId xmlns:a16="http://schemas.microsoft.com/office/drawing/2014/main" val="1542743182"/>
                  </a:ext>
                </a:extLst>
              </a:tr>
              <a:tr h="793979">
                <a:tc>
                  <a:txBody>
                    <a:bodyPr/>
                    <a:lstStyle/>
                    <a:p>
                      <a:pPr marL="0" marR="0" lvl="0" indent="0" algn="l" rtl="0" eaLnBrk="1" fontAlgn="auto" latinLnBrk="0" hangingPunct="1">
                        <a:lnSpc>
                          <a:spcPct val="100000"/>
                        </a:lnSpc>
                        <a:spcBef>
                          <a:spcPts val="0"/>
                        </a:spcBef>
                        <a:spcAft>
                          <a:spcPts val="0"/>
                        </a:spcAft>
                        <a:buClrTx/>
                        <a:buSzTx/>
                        <a:buFontTx/>
                        <a:buNone/>
                      </a:pPr>
                      <a:r>
                        <a:rPr lang="en-US" sz="1200" kern="1200" dirty="0">
                          <a:solidFill>
                            <a:srgbClr val="002060"/>
                          </a:solidFill>
                          <a:latin typeface="Arial"/>
                          <a:ea typeface="+mn-ea"/>
                          <a:cs typeface="Arial"/>
                        </a:rPr>
                        <a:t>Reviewed by the Measure Applications Partnership (MAP) following the Call for Quality Measures submissions</a:t>
                      </a:r>
                      <a:r>
                        <a:rPr lang="en-US" sz="1200" kern="1200" baseline="0" dirty="0">
                          <a:solidFill>
                            <a:srgbClr val="002060"/>
                          </a:solidFill>
                          <a:latin typeface="Arial"/>
                          <a:ea typeface="+mn-ea"/>
                          <a:cs typeface="Arial"/>
                        </a:rPr>
                        <a:t> if added to the Measures Under Consideration (MUC) List </a:t>
                      </a:r>
                      <a:endParaRPr lang="en-US" sz="1200" kern="1200" baseline="0" dirty="0">
                        <a:solidFill>
                          <a:srgbClr val="00206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2060"/>
                        </a:solidFill>
                        <a:latin typeface="Arial" panose="020B0604020202020204" pitchFamily="34" charset="0"/>
                        <a:ea typeface="+mn-ea"/>
                        <a:cs typeface="Arial" panose="020B0604020202020204" pitchFamily="34" charset="0"/>
                      </a:endParaRPr>
                    </a:p>
                  </a:txBody>
                  <a:tcPr>
                    <a:solidFill>
                      <a:srgbClr val="DAF2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kern="1200" dirty="0">
                          <a:solidFill>
                            <a:srgbClr val="002060"/>
                          </a:solidFill>
                          <a:latin typeface="Arial"/>
                          <a:ea typeface="+mn-ea"/>
                          <a:cs typeface="Arial"/>
                        </a:rPr>
                        <a:t>Reviewed</a:t>
                      </a:r>
                      <a:r>
                        <a:rPr lang="en-US" sz="1200" kern="1200" baseline="0" dirty="0">
                          <a:solidFill>
                            <a:srgbClr val="002060"/>
                          </a:solidFill>
                          <a:latin typeface="Arial"/>
                          <a:ea typeface="+mn-ea"/>
                          <a:cs typeface="Arial"/>
                        </a:rPr>
                        <a:t> by Centers for Medicare &amp; Medicaid Services (CMS) following self-nomination without MAP review</a:t>
                      </a:r>
                      <a:endParaRPr lang="en-US" sz="1200" kern="1200" dirty="0">
                        <a:solidFill>
                          <a:srgbClr val="002060"/>
                        </a:solidFill>
                        <a:latin typeface="Arial"/>
                        <a:ea typeface="+mn-ea"/>
                        <a:cs typeface="Arial"/>
                      </a:endParaRPr>
                    </a:p>
                    <a:p>
                      <a:endParaRPr lang="en-US" sz="1200" dirty="0">
                        <a:solidFill>
                          <a:srgbClr val="002060"/>
                        </a:solidFill>
                        <a:latin typeface="Arial" panose="020B0604020202020204" pitchFamily="34" charset="0"/>
                        <a:cs typeface="Arial" panose="020B0604020202020204" pitchFamily="34" charset="0"/>
                      </a:endParaRPr>
                    </a:p>
                  </a:txBody>
                  <a:tcPr>
                    <a:solidFill>
                      <a:srgbClr val="DAF2FF"/>
                    </a:solidFill>
                  </a:tcPr>
                </a:tc>
                <a:extLst>
                  <a:ext uri="{0D108BD9-81ED-4DB2-BD59-A6C34878D82A}">
                    <a16:rowId xmlns:a16="http://schemas.microsoft.com/office/drawing/2014/main" val="2363471699"/>
                  </a:ext>
                </a:extLst>
              </a:tr>
              <a:tr h="78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Arial"/>
                          <a:ea typeface="+mn-ea"/>
                          <a:cs typeface="Arial"/>
                        </a:rPr>
                        <a:t>Must be fully developed, clinically relevant and evidence based with adequate reliability, validity testing </a:t>
                      </a:r>
                      <a:r>
                        <a:rPr lang="en-US" sz="1200" kern="1200" baseline="0" dirty="0">
                          <a:solidFill>
                            <a:srgbClr val="002060"/>
                          </a:solidFill>
                          <a:latin typeface="Arial"/>
                          <a:ea typeface="+mn-ea"/>
                          <a:cs typeface="Arial"/>
                        </a:rPr>
                        <a:t>and performance gap</a:t>
                      </a:r>
                      <a:endParaRPr lang="en-US" sz="1200" kern="1200" dirty="0">
                        <a:solidFill>
                          <a:srgbClr val="002060"/>
                        </a:solidFill>
                        <a:latin typeface="Arial"/>
                        <a:ea typeface="+mn-ea"/>
                        <a:cs typeface="Arial"/>
                      </a:endParaRPr>
                    </a:p>
                    <a:p>
                      <a:endParaRPr lang="en-US" sz="1200" dirty="0">
                        <a:solidFill>
                          <a:srgbClr val="002060"/>
                        </a:solidFill>
                        <a:latin typeface="Arial" panose="020B0604020202020204" pitchFamily="34" charset="0"/>
                        <a:cs typeface="Arial" panose="020B0604020202020204" pitchFamily="34" charset="0"/>
                      </a:endParaRPr>
                    </a:p>
                  </a:txBody>
                  <a:tcPr>
                    <a:solidFill>
                      <a:srgbClr val="ACE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Arial"/>
                          <a:ea typeface="+mn-ea"/>
                          <a:cs typeface="Arial"/>
                        </a:rPr>
                        <a:t>Must be fully developed, clinically relevant and evidence based with performance gap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2060"/>
                          </a:solidFill>
                          <a:latin typeface="Arial"/>
                          <a:ea typeface="+mn-ea"/>
                          <a:cs typeface="Arial"/>
                        </a:rPr>
                        <a:t>New: </a:t>
                      </a:r>
                      <a:r>
                        <a:rPr lang="en-US" sz="1200" b="0" kern="1200" dirty="0">
                          <a:solidFill>
                            <a:srgbClr val="002060"/>
                          </a:solidFill>
                          <a:latin typeface="Arial"/>
                          <a:ea typeface="+mn-ea"/>
                          <a:cs typeface="Arial"/>
                        </a:rPr>
                        <a:t>Face </a:t>
                      </a:r>
                      <a:r>
                        <a:rPr lang="en-US" sz="1200" kern="1200" dirty="0">
                          <a:solidFill>
                            <a:srgbClr val="002060"/>
                          </a:solidFill>
                          <a:latin typeface="Arial"/>
                          <a:ea typeface="+mn-ea"/>
                          <a:cs typeface="Arial"/>
                        </a:rPr>
                        <a:t>validity testing </a:t>
                      </a:r>
                      <a:r>
                        <a:rPr lang="en-US" sz="1200" kern="1200" baseline="0" dirty="0">
                          <a:solidFill>
                            <a:srgbClr val="002060"/>
                          </a:solidFill>
                          <a:latin typeface="Arial"/>
                          <a:ea typeface="+mn-ea"/>
                          <a:cs typeface="Arial"/>
                        </a:rPr>
                        <a:t>and performance data required for the 2022 performance period self-nomination</a:t>
                      </a:r>
                      <a:endParaRPr lang="en-US" sz="1200" kern="1200" dirty="0">
                        <a:solidFill>
                          <a:srgbClr val="002060"/>
                        </a:solidFill>
                        <a:latin typeface="Arial"/>
                        <a:ea typeface="+mn-ea"/>
                        <a:cs typeface="Arial"/>
                      </a:endParaRPr>
                    </a:p>
                  </a:txBody>
                  <a:tcPr>
                    <a:solidFill>
                      <a:srgbClr val="ACE6FF"/>
                    </a:solidFill>
                  </a:tcPr>
                </a:tc>
                <a:extLst>
                  <a:ext uri="{0D108BD9-81ED-4DB2-BD59-A6C34878D82A}">
                    <a16:rowId xmlns:a16="http://schemas.microsoft.com/office/drawing/2014/main" val="1657695782"/>
                  </a:ext>
                </a:extLst>
              </a:tr>
              <a:tr h="793979">
                <a:tc>
                  <a:txBody>
                    <a:bodyPr/>
                    <a:lstStyle/>
                    <a:p>
                      <a:r>
                        <a:rPr lang="en-US" sz="1200" kern="1200" dirty="0">
                          <a:solidFill>
                            <a:srgbClr val="002060"/>
                          </a:solidFill>
                          <a:latin typeface="Arial"/>
                          <a:ea typeface="+mn-ea"/>
                          <a:cs typeface="Arial"/>
                        </a:rPr>
                        <a:t>Included</a:t>
                      </a:r>
                      <a:r>
                        <a:rPr lang="en-US" sz="1200" kern="1200" baseline="0" dirty="0">
                          <a:solidFill>
                            <a:srgbClr val="002060"/>
                          </a:solidFill>
                          <a:latin typeface="Arial"/>
                          <a:ea typeface="+mn-ea"/>
                          <a:cs typeface="Arial"/>
                        </a:rPr>
                        <a:t> </a:t>
                      </a:r>
                      <a:r>
                        <a:rPr lang="en-US" sz="1200" kern="1200" dirty="0">
                          <a:solidFill>
                            <a:srgbClr val="002060"/>
                          </a:solidFill>
                          <a:latin typeface="Arial"/>
                          <a:ea typeface="+mn-ea"/>
                          <a:cs typeface="Arial"/>
                        </a:rPr>
                        <a:t>in the Proposed</a:t>
                      </a:r>
                      <a:r>
                        <a:rPr lang="en-US" sz="1200" kern="1200" baseline="0" dirty="0">
                          <a:solidFill>
                            <a:srgbClr val="002060"/>
                          </a:solidFill>
                          <a:latin typeface="Arial"/>
                          <a:ea typeface="+mn-ea"/>
                          <a:cs typeface="Arial"/>
                        </a:rPr>
                        <a:t> Rule the following year for the </a:t>
                      </a:r>
                      <a:r>
                        <a:rPr lang="en-US" sz="1200" b="1" u="sng" kern="1200" baseline="0" dirty="0">
                          <a:solidFill>
                            <a:srgbClr val="002060"/>
                          </a:solidFill>
                          <a:latin typeface="Arial"/>
                          <a:ea typeface="+mn-ea"/>
                          <a:cs typeface="Arial"/>
                        </a:rPr>
                        <a:t>next</a:t>
                      </a:r>
                      <a:r>
                        <a:rPr lang="en-US" sz="1200" kern="1200" baseline="0" dirty="0">
                          <a:solidFill>
                            <a:srgbClr val="002060"/>
                          </a:solidFill>
                          <a:latin typeface="Arial"/>
                          <a:ea typeface="+mn-ea"/>
                          <a:cs typeface="Arial"/>
                        </a:rPr>
                        <a:t> year’s program (20-month cycle)</a:t>
                      </a:r>
                      <a:r>
                        <a:rPr lang="en-US" sz="1200" kern="1200" dirty="0">
                          <a:solidFill>
                            <a:srgbClr val="002060"/>
                          </a:solidFill>
                          <a:latin typeface="Arial"/>
                          <a:ea typeface="+mn-ea"/>
                          <a:cs typeface="Arial"/>
                        </a:rPr>
                        <a:t> </a:t>
                      </a:r>
                      <a:endParaRPr lang="en-US" sz="1200" dirty="0">
                        <a:solidFill>
                          <a:srgbClr val="002060"/>
                        </a:solidFill>
                        <a:latin typeface="Arial" panose="020B0604020202020204" pitchFamily="34" charset="0"/>
                        <a:cs typeface="Arial" panose="020B0604020202020204" pitchFamily="34" charset="0"/>
                      </a:endParaRPr>
                    </a:p>
                  </a:txBody>
                  <a:tcPr>
                    <a:solidFill>
                      <a:srgbClr val="DAF2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kern="1200" dirty="0">
                          <a:solidFill>
                            <a:srgbClr val="002060"/>
                          </a:solidFill>
                          <a:latin typeface="Arial"/>
                          <a:ea typeface="+mn-ea"/>
                          <a:cs typeface="Arial"/>
                        </a:rPr>
                        <a:t>Included in the program for the following year</a:t>
                      </a:r>
                      <a:r>
                        <a:rPr lang="en-US" sz="1200" kern="1200" baseline="0" dirty="0">
                          <a:solidFill>
                            <a:srgbClr val="002060"/>
                          </a:solidFill>
                          <a:latin typeface="Arial"/>
                          <a:ea typeface="+mn-ea"/>
                          <a:cs typeface="Arial"/>
                        </a:rPr>
                        <a:t> (self-nomination/measure submissions occur</a:t>
                      </a:r>
                      <a:r>
                        <a:rPr lang="en-US" sz="1200" b="0" i="0" u="none" strike="noStrike" kern="1200" baseline="0" dirty="0">
                          <a:solidFill>
                            <a:srgbClr val="002060"/>
                          </a:solidFill>
                          <a:latin typeface="Arial"/>
                          <a:ea typeface="+mn-ea"/>
                          <a:cs typeface="Arial"/>
                        </a:rPr>
                        <a:t> July 2021 – September 2021) for 2022 (annual cycle)</a:t>
                      </a:r>
                    </a:p>
                  </a:txBody>
                  <a:tcPr>
                    <a:solidFill>
                      <a:srgbClr val="DAF2FF"/>
                    </a:solidFill>
                  </a:tcPr>
                </a:tc>
                <a:extLst>
                  <a:ext uri="{0D108BD9-81ED-4DB2-BD59-A6C34878D82A}">
                    <a16:rowId xmlns:a16="http://schemas.microsoft.com/office/drawing/2014/main" val="1544896007"/>
                  </a:ext>
                </a:extLst>
              </a:tr>
            </a:tbl>
          </a:graphicData>
        </a:graphic>
      </p:graphicFrame>
      <p:sp>
        <p:nvSpPr>
          <p:cNvPr id="3" name="Slide Number Placeholder 2">
            <a:extLst>
              <a:ext uri="{FF2B5EF4-FFF2-40B4-BE49-F238E27FC236}">
                <a16:creationId xmlns:a16="http://schemas.microsoft.com/office/drawing/2014/main" id="{081A84D9-8471-4416-AAD1-7998BF0FD38E}"/>
              </a:ext>
            </a:extLst>
          </p:cNvPr>
          <p:cNvSpPr>
            <a:spLocks noGrp="1"/>
          </p:cNvSpPr>
          <p:nvPr>
            <p:ph type="sldNum" sz="quarter" idx="12"/>
          </p:nvPr>
        </p:nvSpPr>
        <p:spPr>
          <a:xfrm>
            <a:off x="9176208" y="63657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22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2813-3354-482D-B08F-95937DA283B3}"/>
              </a:ext>
            </a:extLst>
          </p:cNvPr>
          <p:cNvSpPr>
            <a:spLocks noGrp="1"/>
          </p:cNvSpPr>
          <p:nvPr>
            <p:ph type="title"/>
          </p:nvPr>
        </p:nvSpPr>
        <p:spPr>
          <a:xfrm>
            <a:off x="1683798" y="118533"/>
            <a:ext cx="6870922" cy="1108494"/>
          </a:xfrm>
        </p:spPr>
        <p:txBody>
          <a:bodyPr anchor="ctr">
            <a:noAutofit/>
          </a:bodyPr>
          <a:lstStyle/>
          <a:p>
            <a:r>
              <a:rPr lang="en-US" sz="2400" b="1" dirty="0">
                <a:solidFill>
                  <a:srgbClr val="002060"/>
                </a:solidFill>
                <a:latin typeface="Arial" panose="020B0604020202020204" pitchFamily="34" charset="0"/>
                <a:cs typeface="Arial" panose="020B0604020202020204" pitchFamily="34" charset="0"/>
              </a:rPr>
              <a:t>Pathways for Quality Measures in MIPS</a:t>
            </a:r>
          </a:p>
        </p:txBody>
      </p:sp>
      <p:grpSp>
        <p:nvGrpSpPr>
          <p:cNvPr id="7" name="Group 6" descr="Graphic outlining potential quality measures at the top and the pathways in MIPS breaking out into steps stemming from two paths: Call for Measures and QCDR Self-nominations."/>
          <p:cNvGrpSpPr/>
          <p:nvPr/>
        </p:nvGrpSpPr>
        <p:grpSpPr>
          <a:xfrm>
            <a:off x="1752984" y="1565015"/>
            <a:ext cx="8538519" cy="3727969"/>
            <a:chOff x="269523" y="1237390"/>
            <a:chExt cx="8538519" cy="4848400"/>
          </a:xfrm>
        </p:grpSpPr>
        <p:sp>
          <p:nvSpPr>
            <p:cNvPr id="8" name="Rounded Rectangle 7"/>
            <p:cNvSpPr/>
            <p:nvPr/>
          </p:nvSpPr>
          <p:spPr>
            <a:xfrm>
              <a:off x="7189306" y="4813560"/>
              <a:ext cx="1618735" cy="994877"/>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Available for MIPS QCDR Reporting</a:t>
              </a:r>
            </a:p>
          </p:txBody>
        </p:sp>
        <p:sp>
          <p:nvSpPr>
            <p:cNvPr id="9" name="Rounded Rectangle 8"/>
            <p:cNvSpPr/>
            <p:nvPr/>
          </p:nvSpPr>
          <p:spPr>
            <a:xfrm>
              <a:off x="2041172" y="2270776"/>
              <a:ext cx="1606379" cy="642551"/>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Call for Measures</a:t>
              </a:r>
            </a:p>
          </p:txBody>
        </p:sp>
        <p:sp>
          <p:nvSpPr>
            <p:cNvPr id="10" name="Rounded Rectangle 9"/>
            <p:cNvSpPr/>
            <p:nvPr/>
          </p:nvSpPr>
          <p:spPr>
            <a:xfrm>
              <a:off x="3099092" y="1237390"/>
              <a:ext cx="3002692" cy="900706"/>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Potential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Quality Measure</a:t>
              </a:r>
            </a:p>
          </p:txBody>
        </p:sp>
        <p:sp>
          <p:nvSpPr>
            <p:cNvPr id="11" name="Rounded Rectangle 10"/>
            <p:cNvSpPr/>
            <p:nvPr/>
          </p:nvSpPr>
          <p:spPr>
            <a:xfrm>
              <a:off x="7189307" y="3964205"/>
              <a:ext cx="1618735" cy="626628"/>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Arial"/>
                </a:rPr>
                <a:t>Approved?</a:t>
              </a:r>
            </a:p>
          </p:txBody>
        </p:sp>
        <p:sp>
          <p:nvSpPr>
            <p:cNvPr id="12" name="Rounded Rectangle 11"/>
            <p:cNvSpPr/>
            <p:nvPr/>
          </p:nvSpPr>
          <p:spPr>
            <a:xfrm>
              <a:off x="7189307" y="3143383"/>
              <a:ext cx="1618735" cy="580767"/>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Arial"/>
                </a:rPr>
                <a:t>CMS Annual Review</a:t>
              </a:r>
            </a:p>
          </p:txBody>
        </p:sp>
        <p:sp>
          <p:nvSpPr>
            <p:cNvPr id="13" name="Rounded Rectangle 12"/>
            <p:cNvSpPr/>
            <p:nvPr/>
          </p:nvSpPr>
          <p:spPr>
            <a:xfrm>
              <a:off x="269525" y="3903847"/>
              <a:ext cx="1618735" cy="580767"/>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MAP</a:t>
              </a:r>
            </a:p>
          </p:txBody>
        </p:sp>
        <p:sp>
          <p:nvSpPr>
            <p:cNvPr id="14" name="Rounded Rectangle 13"/>
            <p:cNvSpPr/>
            <p:nvPr/>
          </p:nvSpPr>
          <p:spPr>
            <a:xfrm>
              <a:off x="5480984" y="2270776"/>
              <a:ext cx="1618735" cy="642551"/>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QCDR Self-Nomination</a:t>
              </a:r>
            </a:p>
          </p:txBody>
        </p:sp>
        <p:sp>
          <p:nvSpPr>
            <p:cNvPr id="15" name="Rounded Rectangle 14"/>
            <p:cNvSpPr/>
            <p:nvPr/>
          </p:nvSpPr>
          <p:spPr>
            <a:xfrm>
              <a:off x="269526" y="3087775"/>
              <a:ext cx="1618735" cy="580767"/>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MUC</a:t>
              </a:r>
            </a:p>
          </p:txBody>
        </p:sp>
        <p:sp>
          <p:nvSpPr>
            <p:cNvPr id="16" name="Rounded Rectangle 15"/>
            <p:cNvSpPr/>
            <p:nvPr/>
          </p:nvSpPr>
          <p:spPr>
            <a:xfrm>
              <a:off x="269524" y="4717970"/>
              <a:ext cx="1618735" cy="580767"/>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Proposed</a:t>
              </a:r>
            </a:p>
          </p:txBody>
        </p:sp>
        <p:sp>
          <p:nvSpPr>
            <p:cNvPr id="17" name="Rounded Rectangle 16"/>
            <p:cNvSpPr/>
            <p:nvPr/>
          </p:nvSpPr>
          <p:spPr>
            <a:xfrm>
              <a:off x="269523" y="5505023"/>
              <a:ext cx="1618735" cy="580767"/>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Arial"/>
                </a:rPr>
                <a:t>Finalized</a:t>
              </a:r>
            </a:p>
          </p:txBody>
        </p:sp>
        <p:sp>
          <p:nvSpPr>
            <p:cNvPr id="18" name="Bent-Up Arrow 17"/>
            <p:cNvSpPr/>
            <p:nvPr/>
          </p:nvSpPr>
          <p:spPr>
            <a:xfrm rot="10800000">
              <a:off x="922110" y="2511633"/>
              <a:ext cx="1029473" cy="492436"/>
            </a:xfrm>
            <a:prstGeom prst="bentUp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ent-Up Arrow 18"/>
            <p:cNvSpPr/>
            <p:nvPr/>
          </p:nvSpPr>
          <p:spPr>
            <a:xfrm rot="10800000">
              <a:off x="2648199" y="1510348"/>
              <a:ext cx="392327" cy="637536"/>
            </a:xfrm>
            <a:prstGeom prst="bentUp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Bent-Up Arrow 19"/>
            <p:cNvSpPr/>
            <p:nvPr/>
          </p:nvSpPr>
          <p:spPr>
            <a:xfrm rot="10800000" flipH="1">
              <a:off x="6163695" y="1510348"/>
              <a:ext cx="401594" cy="637536"/>
            </a:xfrm>
            <a:prstGeom prst="bentUp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Bent-Up Arrow 20"/>
            <p:cNvSpPr/>
            <p:nvPr/>
          </p:nvSpPr>
          <p:spPr>
            <a:xfrm rot="10800000" flipH="1">
              <a:off x="7189307" y="2511634"/>
              <a:ext cx="1002959" cy="498713"/>
            </a:xfrm>
            <a:prstGeom prst="bentUp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Down Arrow 21"/>
            <p:cNvSpPr/>
            <p:nvPr/>
          </p:nvSpPr>
          <p:spPr>
            <a:xfrm>
              <a:off x="967682" y="3689947"/>
              <a:ext cx="230923" cy="179697"/>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Down Arrow 22"/>
            <p:cNvSpPr/>
            <p:nvPr/>
          </p:nvSpPr>
          <p:spPr>
            <a:xfrm>
              <a:off x="972435" y="4534595"/>
              <a:ext cx="230923" cy="179697"/>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Down Arrow 23"/>
            <p:cNvSpPr/>
            <p:nvPr/>
          </p:nvSpPr>
          <p:spPr>
            <a:xfrm>
              <a:off x="976290" y="5314264"/>
              <a:ext cx="230923" cy="179697"/>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own Arrow 24"/>
            <p:cNvSpPr/>
            <p:nvPr/>
          </p:nvSpPr>
          <p:spPr>
            <a:xfrm>
              <a:off x="7961343" y="3753340"/>
              <a:ext cx="230923" cy="179697"/>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Down Arrow 25"/>
            <p:cNvSpPr/>
            <p:nvPr/>
          </p:nvSpPr>
          <p:spPr>
            <a:xfrm>
              <a:off x="7961343" y="4590835"/>
              <a:ext cx="230923" cy="179697"/>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ounded Rectangle 16">
            <a:extLst>
              <a:ext uri="{FF2B5EF4-FFF2-40B4-BE49-F238E27FC236}">
                <a16:creationId xmlns:a16="http://schemas.microsoft.com/office/drawing/2014/main" id="{9B40FCDE-7B36-4012-875A-D931CA4091D6}"/>
              </a:ext>
            </a:extLst>
          </p:cNvPr>
          <p:cNvSpPr/>
          <p:nvPr/>
        </p:nvSpPr>
        <p:spPr>
          <a:xfrm>
            <a:off x="1750109" y="5499159"/>
            <a:ext cx="1618735" cy="649080"/>
          </a:xfrm>
          <a:prstGeom prst="roundRect">
            <a:avLst/>
          </a:prstGeom>
          <a:solidFill>
            <a:schemeClr val="tx2">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Available for MIPS Reporting</a:t>
            </a:r>
          </a:p>
        </p:txBody>
      </p:sp>
      <p:sp>
        <p:nvSpPr>
          <p:cNvPr id="30" name="Down Arrow 23">
            <a:extLst>
              <a:ext uri="{FF2B5EF4-FFF2-40B4-BE49-F238E27FC236}">
                <a16:creationId xmlns:a16="http://schemas.microsoft.com/office/drawing/2014/main" id="{4123912D-12EA-465D-AA89-0F69A25E903C}"/>
              </a:ext>
            </a:extLst>
          </p:cNvPr>
          <p:cNvSpPr/>
          <p:nvPr/>
        </p:nvSpPr>
        <p:spPr>
          <a:xfrm>
            <a:off x="2448249" y="5335230"/>
            <a:ext cx="230923" cy="138170"/>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3BF8693-ED54-48FB-B543-779711E83627}"/>
              </a:ext>
            </a:extLst>
          </p:cNvPr>
          <p:cNvSpPr txBox="1"/>
          <p:nvPr/>
        </p:nvSpPr>
        <p:spPr>
          <a:xfrm>
            <a:off x="11566944" y="6390943"/>
            <a:ext cx="473345"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Rubik"/>
                <a:ea typeface="+mn-ea"/>
                <a:cs typeface="+mn-cs"/>
              </a:rPr>
              <a:t> 13</a:t>
            </a:r>
          </a:p>
        </p:txBody>
      </p:sp>
    </p:spTree>
    <p:extLst>
      <p:ext uri="{BB962C8B-B14F-4D97-AF65-F5344CB8AC3E}">
        <p14:creationId xmlns:p14="http://schemas.microsoft.com/office/powerpoint/2010/main" val="422827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9D62-7246-4B78-BAD0-39D1932AEC76}"/>
              </a:ext>
            </a:extLst>
          </p:cNvPr>
          <p:cNvSpPr>
            <a:spLocks noGrp="1"/>
          </p:cNvSpPr>
          <p:nvPr>
            <p:ph type="title"/>
          </p:nvPr>
        </p:nvSpPr>
        <p:spPr>
          <a:xfrm>
            <a:off x="1674920" y="118533"/>
            <a:ext cx="6879800" cy="1053460"/>
          </a:xfrm>
        </p:spPr>
        <p:txBody>
          <a:bodyPr anchor="ctr">
            <a:normAutofit/>
          </a:bodyPr>
          <a:lstStyle/>
          <a:p>
            <a:r>
              <a:rPr lang="en-US" sz="2400" b="1" dirty="0">
                <a:solidFill>
                  <a:srgbClr val="002060"/>
                </a:solidFill>
                <a:latin typeface="Arial"/>
                <a:cs typeface="Arial"/>
              </a:rPr>
              <a:t>MIPS Call for Measures Timeline</a:t>
            </a:r>
          </a:p>
        </p:txBody>
      </p:sp>
      <p:grpSp>
        <p:nvGrpSpPr>
          <p:cNvPr id="5" name="Group 4" descr="Timeline graphic for call for measures beginning in February throughout the year and ending the following February. ">
            <a:extLst>
              <a:ext uri="{FF2B5EF4-FFF2-40B4-BE49-F238E27FC236}">
                <a16:creationId xmlns:a16="http://schemas.microsoft.com/office/drawing/2014/main" id="{FB3DF603-DC39-4FEE-9C47-687E9679DB15}"/>
              </a:ext>
            </a:extLst>
          </p:cNvPr>
          <p:cNvGrpSpPr/>
          <p:nvPr/>
        </p:nvGrpSpPr>
        <p:grpSpPr>
          <a:xfrm>
            <a:off x="1918603" y="1537118"/>
            <a:ext cx="8226160" cy="4819232"/>
            <a:chOff x="3113232" y="1536411"/>
            <a:chExt cx="5543550" cy="3937429"/>
          </a:xfrm>
          <a:solidFill>
            <a:schemeClr val="accent1">
              <a:lumMod val="75000"/>
            </a:schemeClr>
          </a:solidFill>
        </p:grpSpPr>
        <p:graphicFrame>
          <p:nvGraphicFramePr>
            <p:cNvPr id="6" name="Diagram 5">
              <a:extLst>
                <a:ext uri="{FF2B5EF4-FFF2-40B4-BE49-F238E27FC236}">
                  <a16:creationId xmlns:a16="http://schemas.microsoft.com/office/drawing/2014/main" id="{E88A7EF0-F2E5-405B-A7F1-C3E480B1DADE}"/>
                </a:ext>
              </a:extLst>
            </p:cNvPr>
            <p:cNvGraphicFramePr/>
            <p:nvPr>
              <p:extLst>
                <p:ext uri="{D42A27DB-BD31-4B8C-83A1-F6EECF244321}">
                  <p14:modId xmlns:p14="http://schemas.microsoft.com/office/powerpoint/2010/main" val="296485566"/>
                </p:ext>
              </p:extLst>
            </p:nvPr>
          </p:nvGraphicFramePr>
          <p:xfrm>
            <a:off x="3119582" y="1536411"/>
            <a:ext cx="5537200" cy="141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C4824C27-4815-41C7-9621-B063613A06F3}"/>
                </a:ext>
              </a:extLst>
            </p:cNvPr>
            <p:cNvGraphicFramePr/>
            <p:nvPr>
              <p:extLst>
                <p:ext uri="{D42A27DB-BD31-4B8C-83A1-F6EECF244321}">
                  <p14:modId xmlns:p14="http://schemas.microsoft.com/office/powerpoint/2010/main" val="329604957"/>
                </p:ext>
              </p:extLst>
            </p:nvPr>
          </p:nvGraphicFramePr>
          <p:xfrm>
            <a:off x="3119582" y="2972431"/>
            <a:ext cx="5530850" cy="143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C7DC4E20-B5A0-47A8-B903-BBF6D3A49048}"/>
                </a:ext>
              </a:extLst>
            </p:cNvPr>
            <p:cNvGraphicFramePr/>
            <p:nvPr>
              <p:extLst>
                <p:ext uri="{D42A27DB-BD31-4B8C-83A1-F6EECF244321}">
                  <p14:modId xmlns:p14="http://schemas.microsoft.com/office/powerpoint/2010/main" val="3910735183"/>
                </p:ext>
              </p:extLst>
            </p:nvPr>
          </p:nvGraphicFramePr>
          <p:xfrm>
            <a:off x="3113232" y="4438790"/>
            <a:ext cx="5537200" cy="10350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3" name="Slide Number Placeholder 2">
            <a:extLst>
              <a:ext uri="{FF2B5EF4-FFF2-40B4-BE49-F238E27FC236}">
                <a16:creationId xmlns:a16="http://schemas.microsoft.com/office/drawing/2014/main" id="{290A3B43-5CED-4D54-979C-02E4227E5D6D}"/>
              </a:ext>
            </a:extLst>
          </p:cNvPr>
          <p:cNvSpPr>
            <a:spLocks noGrp="1"/>
          </p:cNvSpPr>
          <p:nvPr>
            <p:ph type="sldNum" sz="quarter" idx="12"/>
          </p:nvPr>
        </p:nvSpPr>
        <p:spPr>
          <a:xfrm>
            <a:off x="9223342"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88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Overview: QCDR Measures and Self-Nomination Process."/>
          <p:cNvSpPr>
            <a:spLocks noGrp="1"/>
          </p:cNvSpPr>
          <p:nvPr>
            <p:ph type="title"/>
          </p:nvPr>
        </p:nvSpPr>
        <p:spPr>
          <a:xfrm>
            <a:off x="1621654" y="118533"/>
            <a:ext cx="7137646" cy="1186484"/>
          </a:xfrm>
        </p:spPr>
        <p:txBody>
          <a:bodyPr anchor="ctr">
            <a:normAutofit/>
          </a:bodyPr>
          <a:lstStyle/>
          <a:p>
            <a:r>
              <a:rPr lang="en-US" sz="2400" b="1" dirty="0">
                <a:solidFill>
                  <a:srgbClr val="002060"/>
                </a:solidFill>
                <a:latin typeface="Arial"/>
                <a:cs typeface="Arial"/>
              </a:rPr>
              <a:t>Overview: QCDR Measures and Self-Nomination Process</a:t>
            </a:r>
          </a:p>
        </p:txBody>
      </p:sp>
      <p:grpSp>
        <p:nvGrpSpPr>
          <p:cNvPr id="2" name="Group 1">
            <a:extLst>
              <a:ext uri="{FF2B5EF4-FFF2-40B4-BE49-F238E27FC236}">
                <a16:creationId xmlns:a16="http://schemas.microsoft.com/office/drawing/2014/main" id="{358AA803-9486-46D8-90E7-6BC69FCAED89}"/>
              </a:ext>
            </a:extLst>
          </p:cNvPr>
          <p:cNvGrpSpPr/>
          <p:nvPr/>
        </p:nvGrpSpPr>
        <p:grpSpPr>
          <a:xfrm>
            <a:off x="1894087" y="3568082"/>
            <a:ext cx="8446642" cy="2506401"/>
            <a:chOff x="1894087" y="3568082"/>
            <a:chExt cx="8446642" cy="2506401"/>
          </a:xfrm>
        </p:grpSpPr>
        <p:sp>
          <p:nvSpPr>
            <p:cNvPr id="4" name="Right Arrow 3"/>
            <p:cNvSpPr/>
            <p:nvPr/>
          </p:nvSpPr>
          <p:spPr>
            <a:xfrm rot="5400000">
              <a:off x="2286131" y="3607591"/>
              <a:ext cx="347131" cy="26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5" name="Rectangle 4"/>
            <p:cNvSpPr/>
            <p:nvPr/>
          </p:nvSpPr>
          <p:spPr>
            <a:xfrm>
              <a:off x="1894087" y="4073138"/>
              <a:ext cx="1167618" cy="1992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Collaboration between CMS and potential QCDR to review QCDR measure concepts.</a:t>
              </a:r>
            </a:p>
          </p:txBody>
        </p:sp>
        <p:sp>
          <p:nvSpPr>
            <p:cNvPr id="6" name="Right Arrow 5"/>
            <p:cNvSpPr/>
            <p:nvPr/>
          </p:nvSpPr>
          <p:spPr>
            <a:xfrm rot="5400000">
              <a:off x="4113418" y="3607590"/>
              <a:ext cx="347131" cy="26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7" name="Rectangle 6"/>
            <p:cNvSpPr/>
            <p:nvPr/>
          </p:nvSpPr>
          <p:spPr>
            <a:xfrm>
              <a:off x="3722027" y="4081693"/>
              <a:ext cx="1167618" cy="1992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Submit, during self-nomination, up to 30 QCDR measures for CMS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472C4">
                    <a:lumMod val="75000"/>
                  </a:srgbClr>
                </a:solidFill>
                <a:effectLst/>
                <a:uLnTx/>
                <a:uFillTx/>
                <a:latin typeface="Calibri Light" panose="020F0302020204030204" pitchFamily="34" charset="0"/>
                <a:ea typeface="+mn-ea"/>
                <a:cs typeface="Calibri Light" panose="020F0302020204030204" pitchFamily="34" charset="0"/>
              </a:endParaRPr>
            </a:p>
          </p:txBody>
        </p:sp>
        <p:sp>
          <p:nvSpPr>
            <p:cNvPr id="8" name="Right Arrow 7"/>
            <p:cNvSpPr/>
            <p:nvPr/>
          </p:nvSpPr>
          <p:spPr>
            <a:xfrm rot="5400000">
              <a:off x="6057659" y="3607588"/>
              <a:ext cx="347131" cy="26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9" name="Rectangle 8"/>
            <p:cNvSpPr/>
            <p:nvPr/>
          </p:nvSpPr>
          <p:spPr>
            <a:xfrm>
              <a:off x="5638681" y="4073138"/>
              <a:ext cx="1167618" cy="1992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approved, create QCDR measure specifications for CMS posting.</a:t>
              </a:r>
            </a:p>
          </p:txBody>
        </p:sp>
        <p:sp>
          <p:nvSpPr>
            <p:cNvPr id="10" name="Right Arrow 9"/>
            <p:cNvSpPr/>
            <p:nvPr/>
          </p:nvSpPr>
          <p:spPr>
            <a:xfrm rot="5400000">
              <a:off x="7857173" y="3607591"/>
              <a:ext cx="347131" cy="26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1" name="Rectangle 10"/>
            <p:cNvSpPr/>
            <p:nvPr/>
          </p:nvSpPr>
          <p:spPr>
            <a:xfrm>
              <a:off x="7471227" y="4073138"/>
              <a:ext cx="1167618" cy="1992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Submit QCDR measure performance data for eligible clinicians to CMS.</a:t>
              </a:r>
            </a:p>
          </p:txBody>
        </p:sp>
        <p:sp>
          <p:nvSpPr>
            <p:cNvPr id="12" name="Right Arrow 11"/>
            <p:cNvSpPr/>
            <p:nvPr/>
          </p:nvSpPr>
          <p:spPr>
            <a:xfrm rot="5400000">
              <a:off x="9564502" y="3607589"/>
              <a:ext cx="347131" cy="26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3" name="Rectangle 12"/>
            <p:cNvSpPr/>
            <p:nvPr/>
          </p:nvSpPr>
          <p:spPr>
            <a:xfrm>
              <a:off x="9173111" y="4081693"/>
              <a:ext cx="1167618" cy="1992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Annually assess QCDR measure performance data and conduct measure maintenance.</a:t>
              </a:r>
            </a:p>
          </p:txBody>
        </p:sp>
      </p:grpSp>
      <p:graphicFrame>
        <p:nvGraphicFramePr>
          <p:cNvPr id="14" name="Content Placeholder 5"/>
          <p:cNvGraphicFramePr>
            <a:graphicFrameLocks/>
          </p:cNvGraphicFramePr>
          <p:nvPr/>
        </p:nvGraphicFramePr>
        <p:xfrm>
          <a:off x="1821905" y="1227002"/>
          <a:ext cx="8680519" cy="2981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D6CF40EE-E218-4AEA-A5F1-18A1755B4440}"/>
              </a:ext>
            </a:extLst>
          </p:cNvPr>
          <p:cNvSpPr txBox="1"/>
          <p:nvPr/>
        </p:nvSpPr>
        <p:spPr>
          <a:xfrm>
            <a:off x="11563162" y="6382746"/>
            <a:ext cx="3996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15</a:t>
            </a:r>
          </a:p>
        </p:txBody>
      </p:sp>
    </p:spTree>
    <p:extLst>
      <p:ext uri="{BB962C8B-B14F-4D97-AF65-F5344CB8AC3E}">
        <p14:creationId xmlns:p14="http://schemas.microsoft.com/office/powerpoint/2010/main" val="110451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049C9D-0D3D-4715-B6F9-FAE4383057E0}"/>
              </a:ext>
            </a:extLst>
          </p:cNvPr>
          <p:cNvSpPr>
            <a:spLocks noGrp="1"/>
          </p:cNvSpPr>
          <p:nvPr>
            <p:ph type="ctrTitle"/>
          </p:nvPr>
        </p:nvSpPr>
        <p:spPr>
          <a:xfrm>
            <a:off x="1254108" y="3216255"/>
            <a:ext cx="3345083" cy="1530370"/>
          </a:xfrm>
        </p:spPr>
        <p:txBody>
          <a:bodyPr/>
          <a:lstStyle/>
          <a:p>
            <a:r>
              <a:rPr lang="en-US" sz="2400" dirty="0">
                <a:solidFill>
                  <a:srgbClr val="002060"/>
                </a:solidFill>
                <a:latin typeface="Arial" panose="020B0604020202020204" pitchFamily="34" charset="0"/>
                <a:cs typeface="Arial" panose="020B0604020202020204" pitchFamily="34" charset="0"/>
              </a:rPr>
              <a:t>QCDR Measure requirements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and</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considerations</a:t>
            </a:r>
          </a:p>
        </p:txBody>
      </p:sp>
      <p:sp>
        <p:nvSpPr>
          <p:cNvPr id="4" name="Slide Number Placeholder 3">
            <a:extLst>
              <a:ext uri="{FF2B5EF4-FFF2-40B4-BE49-F238E27FC236}">
                <a16:creationId xmlns:a16="http://schemas.microsoft.com/office/drawing/2014/main" id="{071439B2-C7B5-4AC8-92AF-2A9DBE7150A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srgbClr val="44546A">
                    <a:lumMod val="50000"/>
                  </a:srgbClr>
                </a:solidFill>
                <a:effectLst/>
                <a:uLnTx/>
                <a:uFillTx/>
                <a:latin typeface="Rubik"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44546A">
                  <a:lumMod val="50000"/>
                </a:srgbClr>
              </a:solidFill>
              <a:effectLst/>
              <a:uLnTx/>
              <a:uFillTx/>
              <a:latin typeface="Rubik" charset="0"/>
            </a:endParaRPr>
          </a:p>
        </p:txBody>
      </p:sp>
    </p:spTree>
    <p:extLst>
      <p:ext uri="{BB962C8B-B14F-4D97-AF65-F5344CB8AC3E}">
        <p14:creationId xmlns:p14="http://schemas.microsoft.com/office/powerpoint/2010/main" val="28932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679-1E41-45F1-A9DF-2C144B699EC8}"/>
              </a:ext>
            </a:extLst>
          </p:cNvPr>
          <p:cNvSpPr>
            <a:spLocks noGrp="1"/>
          </p:cNvSpPr>
          <p:nvPr>
            <p:ph type="title"/>
          </p:nvPr>
        </p:nvSpPr>
        <p:spPr/>
        <p:txBody>
          <a:bodyPr/>
          <a:lstStyle/>
          <a:p>
            <a:r>
              <a:rPr lang="en-US" spc="-15" dirty="0"/>
              <a:t>Info Session Goals</a:t>
            </a:r>
            <a:endParaRPr lang="en-US" dirty="0"/>
          </a:p>
        </p:txBody>
      </p:sp>
      <p:sp>
        <p:nvSpPr>
          <p:cNvPr id="2" name="Content Placeholder 1">
            <a:extLst>
              <a:ext uri="{FF2B5EF4-FFF2-40B4-BE49-F238E27FC236}">
                <a16:creationId xmlns:a16="http://schemas.microsoft.com/office/drawing/2014/main" id="{20E16A7A-1E5C-4DE0-9C83-7F57BFAB178A}"/>
              </a:ext>
            </a:extLst>
          </p:cNvPr>
          <p:cNvSpPr>
            <a:spLocks noGrp="1"/>
          </p:cNvSpPr>
          <p:nvPr>
            <p:ph idx="1"/>
          </p:nvPr>
        </p:nvSpPr>
        <p:spPr/>
        <p:txBody>
          <a:bodyPr>
            <a:normAutofit fontScale="92500" lnSpcReduction="10000"/>
          </a:bodyPr>
          <a:lstStyle/>
          <a:p>
            <a:r>
              <a:rPr lang="en-US" dirty="0"/>
              <a:t>Part of a larger effort to engage stakeholders and the public in quality measure development.</a:t>
            </a:r>
          </a:p>
          <a:p>
            <a:r>
              <a:rPr lang="en-US" dirty="0"/>
              <a:t>Additional activities the MMS team leads:</a:t>
            </a:r>
          </a:p>
          <a:p>
            <a:pPr lvl="1"/>
            <a:r>
              <a:rPr lang="en-US" dirty="0"/>
              <a:t>Annual public webinars on high-priority CMS topics</a:t>
            </a:r>
          </a:p>
          <a:p>
            <a:pPr lvl="1"/>
            <a:r>
              <a:rPr lang="en-US" dirty="0"/>
              <a:t>Outreach via our stakeholder listserv and </a:t>
            </a:r>
          </a:p>
          <a:p>
            <a:pPr marL="457200" lvl="1" indent="0">
              <a:buNone/>
            </a:pPr>
            <a:r>
              <a:rPr lang="en-US" dirty="0"/>
              <a:t>   the CMS MMS listserv</a:t>
            </a:r>
          </a:p>
          <a:p>
            <a:pPr lvl="1"/>
            <a:r>
              <a:rPr lang="en-US" dirty="0"/>
              <a:t>MMS website updates and maintenance</a:t>
            </a:r>
          </a:p>
          <a:p>
            <a:pPr lvl="1"/>
            <a:r>
              <a:rPr lang="en-US" dirty="0"/>
              <a:t>Development and promotion of emerging</a:t>
            </a:r>
          </a:p>
          <a:p>
            <a:pPr marL="457200" lvl="1" indent="0">
              <a:buNone/>
            </a:pPr>
            <a:r>
              <a:rPr lang="en-US" dirty="0"/>
              <a:t>   tools and resources</a:t>
            </a:r>
          </a:p>
          <a:p>
            <a:pPr lvl="1"/>
            <a:r>
              <a:rPr lang="en-US" dirty="0"/>
              <a:t>MACRA-specific education and outreach</a:t>
            </a:r>
          </a:p>
          <a:p>
            <a:endParaRPr lang="en-US" dirty="0"/>
          </a:p>
        </p:txBody>
      </p:sp>
      <p:sp>
        <p:nvSpPr>
          <p:cNvPr id="5" name="Slide Number Placeholder 4">
            <a:extLst>
              <a:ext uri="{FF2B5EF4-FFF2-40B4-BE49-F238E27FC236}">
                <a16:creationId xmlns:a16="http://schemas.microsoft.com/office/drawing/2014/main" id="{4769FD37-C7B8-43A1-BA48-9EE75535D73E}"/>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6" name="object 6" descr="Graphic of a group of people together brainstorming.">
            <a:extLst>
              <a:ext uri="{FF2B5EF4-FFF2-40B4-BE49-F238E27FC236}">
                <a16:creationId xmlns:a16="http://schemas.microsoft.com/office/drawing/2014/main" id="{3DDEF000-2EC1-4300-8C18-4E49003D1E70}"/>
              </a:ext>
            </a:extLst>
          </p:cNvPr>
          <p:cNvSpPr/>
          <p:nvPr/>
        </p:nvSpPr>
        <p:spPr>
          <a:xfrm>
            <a:off x="7978191" y="3969405"/>
            <a:ext cx="3554134" cy="2355194"/>
          </a:xfrm>
          <a:prstGeom prst="rect">
            <a:avLst/>
          </a:prstGeom>
          <a:blipFill>
            <a:blip r:embed="rId3" cstate="print"/>
            <a:stretch>
              <a:fillRect/>
            </a:stretch>
          </a:blipFill>
        </p:spPr>
        <p:txBody>
          <a:bodyPr wrap="square" lIns="0" tIns="0" rIns="0" bIns="0" rtlCol="0"/>
          <a:lstStyle/>
          <a:p>
            <a:endParaRPr/>
          </a:p>
        </p:txBody>
      </p:sp>
      <p:sp>
        <p:nvSpPr>
          <p:cNvPr id="4" name="Date Placeholder 3">
            <a:extLst>
              <a:ext uri="{FF2B5EF4-FFF2-40B4-BE49-F238E27FC236}">
                <a16:creationId xmlns:a16="http://schemas.microsoft.com/office/drawing/2014/main" id="{BC1C83EC-0DC6-4CD3-B574-1FE91C16E1F3}"/>
              </a:ext>
            </a:extLst>
          </p:cNvPr>
          <p:cNvSpPr>
            <a:spLocks noGrp="1"/>
          </p:cNvSpPr>
          <p:nvPr>
            <p:ph type="dt" sz="half" idx="10"/>
          </p:nvPr>
        </p:nvSpPr>
        <p:spPr/>
        <p:txBody>
          <a:bodyPr/>
          <a:lstStyle/>
          <a:p>
            <a:fld id="{097C0194-4FDA-43AF-9F3B-BE4B0F1060EB}" type="datetime1">
              <a:rPr lang="en-US" smtClean="0"/>
              <a:t>5/4/2021</a:t>
            </a:fld>
            <a:endParaRPr lang="en-US"/>
          </a:p>
        </p:txBody>
      </p:sp>
    </p:spTree>
    <p:extLst>
      <p:ext uri="{BB962C8B-B14F-4D97-AF65-F5344CB8AC3E}">
        <p14:creationId xmlns:p14="http://schemas.microsoft.com/office/powerpoint/2010/main" val="6355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CD63A5-8ED9-4645-A295-E9C3291A8A0F}"/>
              </a:ext>
            </a:extLst>
          </p:cNvPr>
          <p:cNvSpPr>
            <a:spLocks noGrp="1"/>
          </p:cNvSpPr>
          <p:nvPr>
            <p:ph type="title"/>
          </p:nvPr>
        </p:nvSpPr>
        <p:spPr>
          <a:xfrm>
            <a:off x="1559265" y="118534"/>
            <a:ext cx="6893559" cy="1230208"/>
          </a:xfrm>
        </p:spPr>
        <p:txBody>
          <a:bodyPr anchor="ctr">
            <a:normAutofit/>
          </a:bodyPr>
          <a:lstStyle/>
          <a:p>
            <a:r>
              <a:rPr lang="en-US" sz="2400" b="1" dirty="0">
                <a:solidFill>
                  <a:srgbClr val="002060"/>
                </a:solidFill>
                <a:latin typeface="Arial" panose="020B0604020202020204" pitchFamily="34" charset="0"/>
                <a:cs typeface="Arial" panose="020B0604020202020204" pitchFamily="34" charset="0"/>
              </a:rPr>
              <a:t>QCDR Measure Benefits</a:t>
            </a:r>
          </a:p>
        </p:txBody>
      </p:sp>
      <p:sp>
        <p:nvSpPr>
          <p:cNvPr id="3" name="Slide Number Placeholder 2">
            <a:extLst>
              <a:ext uri="{FF2B5EF4-FFF2-40B4-BE49-F238E27FC236}">
                <a16:creationId xmlns:a16="http://schemas.microsoft.com/office/drawing/2014/main" id="{9855BF74-0C2B-49BD-BF3A-944FDBACFE06}"/>
              </a:ext>
            </a:extLst>
          </p:cNvPr>
          <p:cNvSpPr>
            <a:spLocks noGrp="1"/>
          </p:cNvSpPr>
          <p:nvPr>
            <p:ph type="sldNum" sz="quarter" idx="12"/>
          </p:nvPr>
        </p:nvSpPr>
        <p:spPr>
          <a:xfrm>
            <a:off x="9204489" y="63657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6A07736-16BA-47A1-9EFA-B270CAFA943C}"/>
              </a:ext>
            </a:extLst>
          </p:cNvPr>
          <p:cNvSpPr txBox="1"/>
          <p:nvPr/>
        </p:nvSpPr>
        <p:spPr>
          <a:xfrm>
            <a:off x="751840" y="1348742"/>
            <a:ext cx="10393680" cy="50167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QCDR measures are more agile to implement than MIPS quality measures: </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QCDR measure revisions can be completed to reflect the latest clinical guidelines without going through rulemaking.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CMS collaborates directly with QCDRs via QCDR Measure Preview Calls to offer suggestions to refine and create meaningful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Rapid development of innovative measures for MIPS: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QCDR measures may address clinical topic or epidemic without going through 20-month Call for Measures process.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Allows CMS to recommend robust QCDR measures for Call for Measures.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CMS is able to review measure testing data to complete a comprehensive evaluation of potential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Specialty specific measure opportunities: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a:ea typeface="+mn-ea"/>
                <a:cs typeface="Arial"/>
              </a:rPr>
              <a:t>QCDRs can support specialty specific and sub-specialty QCDR measures</a:t>
            </a:r>
            <a:r>
              <a:rPr kumimoji="0" lang="en-US" sz="2000" b="0"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95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7D62-6E1D-4803-875A-EF1336D45EE7}"/>
              </a:ext>
            </a:extLst>
          </p:cNvPr>
          <p:cNvSpPr>
            <a:spLocks noGrp="1"/>
          </p:cNvSpPr>
          <p:nvPr>
            <p:ph type="title"/>
          </p:nvPr>
        </p:nvSpPr>
        <p:spPr>
          <a:xfrm>
            <a:off x="1611374" y="118533"/>
            <a:ext cx="6943346" cy="1133218"/>
          </a:xfrm>
        </p:spPr>
        <p:txBody>
          <a:bodyPr anchor="ctr">
            <a:normAutofit/>
          </a:bodyPr>
          <a:lstStyle/>
          <a:p>
            <a:r>
              <a:rPr lang="en-US" sz="2400" b="1" dirty="0">
                <a:latin typeface="Arial" panose="020B0604020202020204" pitchFamily="34" charset="0"/>
                <a:cs typeface="Arial" panose="020B0604020202020204" pitchFamily="34" charset="0"/>
              </a:rPr>
              <a:t>QCDR Measure Requirements</a:t>
            </a:r>
          </a:p>
        </p:txBody>
      </p:sp>
      <p:sp>
        <p:nvSpPr>
          <p:cNvPr id="3" name="Slide Number Placeholder 2">
            <a:extLst>
              <a:ext uri="{FF2B5EF4-FFF2-40B4-BE49-F238E27FC236}">
                <a16:creationId xmlns:a16="http://schemas.microsoft.com/office/drawing/2014/main" id="{3F3B9930-DD0D-4FAB-BFC6-E8C98E66B0EA}"/>
              </a:ext>
            </a:extLst>
          </p:cNvPr>
          <p:cNvSpPr>
            <a:spLocks noGrp="1"/>
          </p:cNvSpPr>
          <p:nvPr>
            <p:ph type="sldNum" sz="quarter" idx="12"/>
          </p:nvPr>
        </p:nvSpPr>
        <p:spPr>
          <a:xfrm>
            <a:off x="9195062" y="6375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E262C8-132D-41F4-8CD7-EBF33EDB8990}"/>
              </a:ext>
            </a:extLst>
          </p:cNvPr>
          <p:cNvSpPr txBox="1"/>
          <p:nvPr/>
        </p:nvSpPr>
        <p:spPr>
          <a:xfrm>
            <a:off x="1026160" y="1384155"/>
            <a:ext cx="10241279" cy="3477875"/>
          </a:xfrm>
          <a:prstGeom prst="rect">
            <a:avLst/>
          </a:prstGeom>
          <a:noFill/>
        </p:spPr>
        <p:txBody>
          <a:bodyPr wrap="square" lIns="91440" tIns="45720" rIns="91440" bIns="45720" anchor="t">
            <a:spAutoFit/>
          </a:bodyPr>
          <a:lstStyle/>
          <a:p>
            <a:pPr marL="0" marR="0" lvl="1" indent="0" algn="l" defTabSz="914400" rtl="0" eaLnBrk="1" fontAlgn="auto" latinLnBrk="0" hangingPunct="1">
              <a:lnSpc>
                <a:spcPct val="100000"/>
              </a:lnSpc>
              <a:spcBef>
                <a:spcPts val="0"/>
              </a:spcBef>
              <a:spcAft>
                <a:spcPts val="0"/>
              </a:spcAft>
              <a:buClr>
                <a:prstClr val="black"/>
              </a:buClr>
              <a:buSzTx/>
              <a:buFontTx/>
              <a:buNone/>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QCDR measures should:</a:t>
            </a:r>
          </a:p>
          <a:p>
            <a:pPr marL="0" marR="0" lvl="1" indent="0" algn="l" defTabSz="914400" rtl="0" eaLnBrk="1" fontAlgn="auto" latinLnBrk="0" hangingPunct="1">
              <a:lnSpc>
                <a:spcPct val="100000"/>
              </a:lnSpc>
              <a:spcBef>
                <a:spcPts val="0"/>
              </a:spcBef>
              <a:spcAft>
                <a:spcPts val="0"/>
              </a:spcAft>
              <a:buClr>
                <a:prstClr val="black"/>
              </a:buClr>
              <a:buSzTx/>
              <a:buFontTx/>
              <a:buNone/>
              <a:tabLst/>
              <a:defRPr/>
            </a:pPr>
            <a:endParaRPr kumimoji="0" lang="en-US" sz="2000" b="0" i="0" u="none" strike="noStrike" kern="1200" cap="none" spc="-15" normalizeH="0" baseline="0" noProof="0" dirty="0">
              <a:ln>
                <a:noFill/>
              </a:ln>
              <a:solidFill>
                <a:srgbClr val="002060"/>
              </a:solidFill>
              <a:effectLst/>
              <a:uLnTx/>
              <a:uFillTx/>
              <a:latin typeface="Arial"/>
              <a:ea typeface="+mn-ea"/>
              <a:cs typeface="Arial"/>
            </a:endParaRP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Be beyond the measure concept phase of development.</a:t>
            </a: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Address significant variation in performance.</a:t>
            </a: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Be in alignment with the incremental policy stated in the final rule.</a:t>
            </a: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Address areas of duplication.</a:t>
            </a:r>
          </a:p>
          <a:p>
            <a:pPr marL="1190625" marR="0" lvl="3" indent="-285750" algn="l" defTabSz="914400" rtl="0" eaLnBrk="1" fontAlgn="auto" latinLnBrk="0" hangingPunct="1">
              <a:lnSpc>
                <a:spcPct val="100000"/>
              </a:lnSpc>
              <a:spcBef>
                <a:spcPts val="0"/>
              </a:spcBef>
              <a:spcAft>
                <a:spcPts val="0"/>
              </a:spcAft>
              <a:buClr>
                <a:prstClr val="black"/>
              </a:buClr>
              <a:buSzTx/>
              <a:buFont typeface="Courier New" panose="02070309020205020404" pitchFamily="49" charset="0"/>
              <a:buChar char="o"/>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Developers should conduct a thorough environmental scan of the current MIPS quality measures and QCDR measures during development to avoid duplicating concepts. </a:t>
            </a:r>
            <a:endParaRPr kumimoji="0" lang="en-US" sz="2000" b="0" i="0" u="none" strike="noStrike" kern="1200" cap="none" spc="-15"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Align with current clinical guidelines.</a:t>
            </a: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Ensure face validity.</a:t>
            </a:r>
          </a:p>
        </p:txBody>
      </p:sp>
    </p:spTree>
    <p:extLst>
      <p:ext uri="{BB962C8B-B14F-4D97-AF65-F5344CB8AC3E}">
        <p14:creationId xmlns:p14="http://schemas.microsoft.com/office/powerpoint/2010/main" val="346129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7D62-6E1D-4803-875A-EF1336D45EE7}"/>
              </a:ext>
            </a:extLst>
          </p:cNvPr>
          <p:cNvSpPr>
            <a:spLocks noGrp="1"/>
          </p:cNvSpPr>
          <p:nvPr>
            <p:ph type="title"/>
          </p:nvPr>
        </p:nvSpPr>
        <p:spPr>
          <a:xfrm>
            <a:off x="1701554" y="1"/>
            <a:ext cx="6853167" cy="1260629"/>
          </a:xfrm>
        </p:spPr>
        <p:txBody>
          <a:bodyPr anchor="ctr">
            <a:normAutofit/>
          </a:bodyPr>
          <a:lstStyle/>
          <a:p>
            <a:r>
              <a:rPr lang="en-US" sz="2400" b="1" dirty="0">
                <a:latin typeface="Arial" panose="020B0604020202020204" pitchFamily="34" charset="0"/>
                <a:cs typeface="Arial" panose="020B0604020202020204" pitchFamily="34" charset="0"/>
              </a:rPr>
              <a:t>QCDR Measure Considerations</a:t>
            </a:r>
          </a:p>
        </p:txBody>
      </p:sp>
      <p:sp>
        <p:nvSpPr>
          <p:cNvPr id="3" name="Slide Number Placeholder 2">
            <a:extLst>
              <a:ext uri="{FF2B5EF4-FFF2-40B4-BE49-F238E27FC236}">
                <a16:creationId xmlns:a16="http://schemas.microsoft.com/office/drawing/2014/main" id="{3F3B9930-DD0D-4FAB-BFC6-E8C98E66B0EA}"/>
              </a:ext>
            </a:extLst>
          </p:cNvPr>
          <p:cNvSpPr>
            <a:spLocks noGrp="1"/>
          </p:cNvSpPr>
          <p:nvPr>
            <p:ph type="sldNum" sz="quarter" idx="12"/>
          </p:nvPr>
        </p:nvSpPr>
        <p:spPr>
          <a:xfrm>
            <a:off x="9204489" y="63469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CA07268-82D8-42BD-8262-D217FCFFAA66}"/>
              </a:ext>
            </a:extLst>
          </p:cNvPr>
          <p:cNvSpPr txBox="1"/>
          <p:nvPr/>
        </p:nvSpPr>
        <p:spPr>
          <a:xfrm>
            <a:off x="985520" y="1455939"/>
            <a:ext cx="9997440" cy="2246769"/>
          </a:xfrm>
          <a:prstGeom prst="rect">
            <a:avLst/>
          </a:prstGeom>
          <a:noFill/>
        </p:spPr>
        <p:txBody>
          <a:bodyPr wrap="square" lIns="91440" tIns="45720" rIns="91440" bIns="45720" anchor="t">
            <a:spAutoFit/>
          </a:bodyPr>
          <a:lstStyle/>
          <a:p>
            <a:pPr marL="0" marR="0" lvl="1" indent="0" algn="l" defTabSz="914400" rtl="0" eaLnBrk="1" fontAlgn="auto" latinLnBrk="0" hangingPunct="1">
              <a:lnSpc>
                <a:spcPct val="100000"/>
              </a:lnSpc>
              <a:spcBef>
                <a:spcPts val="0"/>
              </a:spcBef>
              <a:spcAft>
                <a:spcPts val="0"/>
              </a:spcAft>
              <a:buClr>
                <a:srgbClr val="7CCCC6"/>
              </a:buClr>
              <a:buSzTx/>
              <a:buFontTx/>
              <a:buNone/>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CMS will include the following QCDR measure considerations for approval:</a:t>
            </a: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Outcome-based rather than clinical process measures, where possible.</a:t>
            </a: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Address patient safety and adverse events. </a:t>
            </a: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Identify appropriate use of diagnosis and therapeutics. </a:t>
            </a:r>
            <a:endParaRPr kumimoji="0" lang="en-US" sz="2000" b="0" i="0" u="none" strike="noStrike" kern="1200" cap="none" spc="-15"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Address the domain of care coordination. </a:t>
            </a:r>
            <a:endParaRPr kumimoji="0" lang="en-US" sz="2000" b="0" i="0" u="none" strike="noStrike" kern="1200" cap="none" spc="-15"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Address the domain for patient and caregiver experience.</a:t>
            </a:r>
          </a:p>
          <a:p>
            <a:pPr marL="733425" marR="0" lvl="2"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15" normalizeH="0" baseline="0" noProof="0" dirty="0">
                <a:ln>
                  <a:noFill/>
                </a:ln>
                <a:solidFill>
                  <a:srgbClr val="002060"/>
                </a:solidFill>
                <a:effectLst/>
                <a:uLnTx/>
                <a:uFillTx/>
                <a:latin typeface="Arial"/>
                <a:ea typeface="+mn-ea"/>
                <a:cs typeface="Arial"/>
              </a:rPr>
              <a:t>Address efficiency, cost, and resource use.</a:t>
            </a:r>
          </a:p>
        </p:txBody>
      </p:sp>
    </p:spTree>
    <p:extLst>
      <p:ext uri="{BB962C8B-B14F-4D97-AF65-F5344CB8AC3E}">
        <p14:creationId xmlns:p14="http://schemas.microsoft.com/office/powerpoint/2010/main" val="384005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73B6B5-27BC-4350-936E-B447A062BC7C}"/>
              </a:ext>
            </a:extLst>
          </p:cNvPr>
          <p:cNvSpPr txBox="1">
            <a:spLocks noGrp="1"/>
          </p:cNvSpPr>
          <p:nvPr>
            <p:ph type="title" idx="4294967295"/>
          </p:nvPr>
        </p:nvSpPr>
        <p:spPr>
          <a:xfrm>
            <a:off x="1638301" y="341086"/>
            <a:ext cx="590931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Additional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QCDR</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Measure Considerations</a:t>
            </a:r>
          </a:p>
        </p:txBody>
      </p:sp>
      <p:sp>
        <p:nvSpPr>
          <p:cNvPr id="4" name="TextBox 3">
            <a:extLst>
              <a:ext uri="{FF2B5EF4-FFF2-40B4-BE49-F238E27FC236}">
                <a16:creationId xmlns:a16="http://schemas.microsoft.com/office/drawing/2014/main" id="{E64EB1A3-7D27-4B83-AC55-C1A4E7C679C6}"/>
              </a:ext>
            </a:extLst>
          </p:cNvPr>
          <p:cNvSpPr txBox="1"/>
          <p:nvPr/>
        </p:nvSpPr>
        <p:spPr>
          <a:xfrm>
            <a:off x="873761" y="1508760"/>
            <a:ext cx="1010920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QCDR Measure Ownership: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QCDR measure owner must be an approved, active QCDR.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Ownership can be transferred to another owner if necessary.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borrow another QCDRs measure, proof of permission must be granted and confirmed at the time of self-nomination.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Must provide proof there is room for quality improvement: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Performance data should be submitted with the self-nomination that supports evidence of a performance gap.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QCDRs are </a:t>
            </a:r>
            <a:r>
              <a:rPr kumimoji="0" lang="en-US" sz="1800" b="0" i="0" u="none" strike="noStrike" kern="1200" cap="none" spc="-15"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required to collect data prior to the submission of the QCDR measure for CMS consideration.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Ensure the measure can be attributed to the eligible clinician.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Systems must be implemented and able to accept data should a clinician, group or virtual group wish to submit data on the approved MIPS quality measures by January 1 of the given performance period in which it was approved. </a:t>
            </a:r>
          </a:p>
        </p:txBody>
      </p:sp>
      <p:sp>
        <p:nvSpPr>
          <p:cNvPr id="2" name="Slide Number Placeholder 1">
            <a:extLst>
              <a:ext uri="{FF2B5EF4-FFF2-40B4-BE49-F238E27FC236}">
                <a16:creationId xmlns:a16="http://schemas.microsoft.com/office/drawing/2014/main" id="{CE51B38D-63CC-4C05-BB35-53FF3DC649D2}"/>
              </a:ext>
            </a:extLst>
          </p:cNvPr>
          <p:cNvSpPr>
            <a:spLocks noGrp="1"/>
          </p:cNvSpPr>
          <p:nvPr>
            <p:ph type="sldNum" sz="quarter" idx="12"/>
          </p:nvPr>
        </p:nvSpPr>
        <p:spPr>
          <a:xfrm>
            <a:off x="9182099" y="6337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576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E75E-E63C-4AD3-B4B2-A796EBE18BE5}"/>
              </a:ext>
            </a:extLst>
          </p:cNvPr>
          <p:cNvSpPr>
            <a:spLocks noGrp="1"/>
          </p:cNvSpPr>
          <p:nvPr>
            <p:ph type="ctrTitle"/>
          </p:nvPr>
        </p:nvSpPr>
        <p:spPr>
          <a:xfrm>
            <a:off x="1717051" y="2691782"/>
            <a:ext cx="3345083" cy="1173995"/>
          </a:xfrm>
        </p:spPr>
        <p:txBody>
          <a:bodyPr/>
          <a:lstStyle/>
          <a:p>
            <a:r>
              <a:rPr lang="en-US" sz="2400" dirty="0">
                <a:solidFill>
                  <a:srgbClr val="002060"/>
                </a:solidFill>
                <a:latin typeface="Arial"/>
                <a:cs typeface="Arial"/>
              </a:rPr>
              <a:t>Resources</a:t>
            </a:r>
            <a:endParaRPr lang="en-US" sz="240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E82FB39-E668-4309-98CB-4C67DCE60EC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srgbClr val="44546A">
                    <a:lumMod val="50000"/>
                  </a:srgbClr>
                </a:solidFill>
                <a:effectLst/>
                <a:uLnTx/>
                <a:uFillTx/>
                <a:latin typeface="Rubik"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44546A">
                  <a:lumMod val="50000"/>
                </a:srgbClr>
              </a:solidFill>
              <a:effectLst/>
              <a:uLnTx/>
              <a:uFillTx/>
              <a:latin typeface="Rubik" charset="0"/>
            </a:endParaRPr>
          </a:p>
        </p:txBody>
      </p:sp>
    </p:spTree>
    <p:extLst>
      <p:ext uri="{BB962C8B-B14F-4D97-AF65-F5344CB8AC3E}">
        <p14:creationId xmlns:p14="http://schemas.microsoft.com/office/powerpoint/2010/main" val="30938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73B6B5-27BC-4350-936E-B447A062BC7C}"/>
              </a:ext>
            </a:extLst>
          </p:cNvPr>
          <p:cNvSpPr txBox="1">
            <a:spLocks noGrp="1"/>
          </p:cNvSpPr>
          <p:nvPr>
            <p:ph type="title" idx="4294967295"/>
          </p:nvPr>
        </p:nvSpPr>
        <p:spPr>
          <a:xfrm>
            <a:off x="1626870" y="337216"/>
            <a:ext cx="5909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Arial"/>
              </a:rPr>
              <a:t>Resources</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64EB1A3-7D27-4B83-AC55-C1A4E7C679C6}"/>
              </a:ext>
            </a:extLst>
          </p:cNvPr>
          <p:cNvSpPr txBox="1"/>
          <p:nvPr/>
        </p:nvSpPr>
        <p:spPr>
          <a:xfrm>
            <a:off x="1638301" y="1508760"/>
            <a:ext cx="7863841" cy="313932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hlinkClick r:id="rId3">
                  <a:extLst>
                    <a:ext uri="{A12FA001-AC4F-418D-AE19-62706E023703}">
                      <ahyp:hlinkClr xmlns:ahyp="http://schemas.microsoft.com/office/drawing/2018/hyperlinkcolor" val="tx"/>
                    </a:ext>
                  </a:extLst>
                </a:hlinkClick>
              </a:rPr>
              <a:t>QPP Website</a:t>
            </a:r>
            <a:endParaRPr kumimoji="0" lang="en-US" sz="1800" b="0" i="0" u="none"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hlinkClick r:id="rId4">
                  <a:extLst>
                    <a:ext uri="{A12FA001-AC4F-418D-AE19-62706E023703}">
                      <ahyp:hlinkClr xmlns:ahyp="http://schemas.microsoft.com/office/drawing/2018/hyperlinkcolor" val="tx"/>
                    </a:ext>
                  </a:extLst>
                </a:hlinkClick>
              </a:rPr>
              <a:t>MIPS Explore Measures &amp; Activities Tool </a:t>
            </a:r>
            <a:endParaRPr kumimoji="0" lang="en-US" sz="1800" b="0" i="0" u="none"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hlinkClick r:id="rId5">
                  <a:extLst>
                    <a:ext uri="{A12FA001-AC4F-418D-AE19-62706E023703}">
                      <ahyp:hlinkClr xmlns:ahyp="http://schemas.microsoft.com/office/drawing/2018/hyperlinkcolor" val="tx"/>
                    </a:ext>
                  </a:extLst>
                </a:hlinkClick>
              </a:rPr>
              <a:t>QPP Resource Library </a:t>
            </a:r>
            <a:endParaRPr kumimoji="0" lang="en-US" sz="1800" b="0" i="0" u="none"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hlinkClick r:id="rId6">
                  <a:extLst>
                    <a:ext uri="{A12FA001-AC4F-418D-AE19-62706E023703}">
                      <ahyp:hlinkClr xmlns:ahyp="http://schemas.microsoft.com/office/drawing/2018/hyperlinkcolor" val="tx"/>
                    </a:ext>
                  </a:extLst>
                </a:hlinkClick>
              </a:rPr>
              <a:t>QPP Webinar Library </a:t>
            </a:r>
            <a:endParaRPr kumimoji="0" lang="en-US" sz="1800" b="0" i="0" u="none"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hlinkClick r:id="rId7">
                  <a:extLst>
                    <a:ext uri="{A12FA001-AC4F-418D-AE19-62706E023703}">
                      <ahyp:hlinkClr xmlns:ahyp="http://schemas.microsoft.com/office/drawing/2018/hyperlinkcolor" val="tx"/>
                    </a:ext>
                  </a:extLst>
                </a:hlinkClick>
              </a:rPr>
              <a:t>QPP Help and Support Page</a:t>
            </a:r>
            <a:endPar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hlinkClick r:id="rId8">
                  <a:extLst>
                    <a:ext uri="{A12FA001-AC4F-418D-AE19-62706E023703}">
                      <ahyp:hlinkClr xmlns:ahyp="http://schemas.microsoft.com/office/drawing/2018/hyperlinkcolor" val="tx"/>
                    </a:ext>
                  </a:extLst>
                </a:hlinkClick>
              </a:rPr>
              <a:t>Measures Management System</a:t>
            </a:r>
            <a:endParaRPr kumimoji="0" lang="en-US" sz="1800" b="0" i="0" u="sng" strike="noStrike" kern="1200" cap="none" spc="0" normalizeH="0" baseline="0" noProof="0" dirty="0">
              <a:ln>
                <a:noFill/>
              </a:ln>
              <a:solidFill>
                <a:srgbClr val="002060"/>
              </a:solidFill>
              <a:effectLst/>
              <a:uLnTx/>
              <a:uFillTx/>
              <a:latin typeface="Arial"/>
              <a:ea typeface="+mn-lt"/>
              <a:cs typeface="Calibri" panose="020F0502020204030204"/>
            </a:endParaRPr>
          </a:p>
        </p:txBody>
      </p:sp>
      <p:sp>
        <p:nvSpPr>
          <p:cNvPr id="2" name="Slide Number Placeholder 1">
            <a:extLst>
              <a:ext uri="{FF2B5EF4-FFF2-40B4-BE49-F238E27FC236}">
                <a16:creationId xmlns:a16="http://schemas.microsoft.com/office/drawing/2014/main" id="{CE51B38D-63CC-4C05-BB35-53FF3DC649D2}"/>
              </a:ext>
            </a:extLst>
          </p:cNvPr>
          <p:cNvSpPr>
            <a:spLocks noGrp="1"/>
          </p:cNvSpPr>
          <p:nvPr>
            <p:ph type="sldNum" sz="quarter" idx="12"/>
          </p:nvPr>
        </p:nvSpPr>
        <p:spPr>
          <a:xfrm>
            <a:off x="9213915" y="63657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46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54C022-88DA-4D83-8777-3931A004EBFF}"/>
              </a:ext>
            </a:extLst>
          </p:cNvPr>
          <p:cNvSpPr txBox="1">
            <a:spLocks noGrp="1"/>
          </p:cNvSpPr>
          <p:nvPr>
            <p:ph type="title" idx="4294967295"/>
          </p:nvPr>
        </p:nvSpPr>
        <p:spPr>
          <a:xfrm>
            <a:off x="1712537" y="461913"/>
            <a:ext cx="2441541"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Arial"/>
              </a:rPr>
              <a:t>Resources</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E8CB3D5-5E28-46FB-839D-0AE932E5F006}"/>
              </a:ext>
            </a:extLst>
          </p:cNvPr>
          <p:cNvSpPr>
            <a:spLocks noGrp="1"/>
          </p:cNvSpPr>
          <p:nvPr>
            <p:ph type="sldNum" sz="quarter" idx="12"/>
          </p:nvPr>
        </p:nvSpPr>
        <p:spPr>
          <a:xfrm>
            <a:off x="9178565" y="633182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F12526E-4BE6-41FB-9419-39C9DED4F99E}"/>
              </a:ext>
            </a:extLst>
          </p:cNvPr>
          <p:cNvSpPr txBox="1"/>
          <p:nvPr/>
        </p:nvSpPr>
        <p:spPr>
          <a:xfrm>
            <a:off x="1641835" y="1436079"/>
            <a:ext cx="8908330"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7BCCC5"/>
              </a:buClr>
              <a:buSzTx/>
              <a:buFont typeface="Arial" panose="020B0604020202020204" pitchFamily="34" charset="0"/>
              <a:buChar char="•"/>
              <a:tabLst>
                <a:tab pos="240665" algn="l"/>
                <a:tab pos="241300" algn="l"/>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j-lt"/>
                <a:cs typeface="Arial" panose="020B0604020202020204" pitchFamily="34" charset="0"/>
              </a:rPr>
              <a:t>Medicare Program; CY 2021 Payment Policies under the Physician Fee Schedule and Other Changes to Part B Payment Policies; Medicare Shared Savings Program Requirements; Medicaid Promoting Interoperability Program Requirements for Eligible Professionals; Quality Payment Program; Coverage of Opioid Use Disorder Services Furnished by Opioid Treatment Programs; Medicare Enrollment of Opioid Treatment Programs; Electronic Prescribing for Controlled Substances for a Covered Part D Drug; Payment for Office/Outpatient Evaluation and Management Services; Hospital IQR Program; Establish New Code Categories; Medicare Diabetes Prevention Program (MDPP) Expanded Model Emergency Policy; Coding and Payment for Virtual Check-in Services Interim Final Rule Policy; Coding and Payment for Personal Protective Equipment (PPE) Interim Final Rule Policy; Regulatory Revisions in Response to the Public Health Emergency (PHE) for COVID-19; and Finalization of Certain Provisions from the March 31st, May 8th and September 2nd Interim Final Rules in Response to the PHE for COVID-19.</a:t>
            </a:r>
            <a:endParaRPr kumimoji="0" lang="en-US" sz="1800" b="0" i="0" u="none" strike="sng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7BCCC5"/>
              </a:buClr>
              <a:buSzTx/>
              <a:buFontTx/>
              <a:buNone/>
              <a:tabLst>
                <a:tab pos="240665" algn="l"/>
                <a:tab pos="241300" algn="l"/>
              </a:tabLst>
              <a:defRPr/>
            </a:pPr>
            <a:endParaRPr kumimoji="0" lang="en-US" sz="1800" b="0" i="0" u="sng" strike="noStrike" kern="1200" cap="none" spc="0" normalizeH="0" baseline="0" noProof="0" dirty="0">
              <a:ln>
                <a:noFill/>
              </a:ln>
              <a:solidFill>
                <a:srgbClr val="0563C1"/>
              </a:solidFill>
              <a:effectLst/>
              <a:uLnTx/>
              <a:uFillTx/>
              <a:latin typeface="Arial" panose="020B0604020202020204" pitchFamily="34" charset="0"/>
              <a:ea typeface="+mj-lt"/>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rgbClr val="7BCCC5"/>
              </a:buClr>
              <a:buSzTx/>
              <a:buFontTx/>
              <a:buNone/>
              <a:tabLst>
                <a:tab pos="240665" algn="l"/>
                <a:tab pos="241300" algn="l"/>
              </a:tabLst>
              <a:defRPr/>
            </a:pP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mj-lt"/>
                <a:cs typeface="Arial" panose="020B0604020202020204" pitchFamily="34" charset="0"/>
                <a:hlinkClick r:id="rId3">
                  <a:extLst>
                    <a:ext uri="{A12FA001-AC4F-418D-AE19-62706E023703}">
                      <ahyp:hlinkClr xmlns:ahyp="http://schemas.microsoft.com/office/drawing/2018/hyperlinkcolor" val="tx"/>
                    </a:ext>
                  </a:extLst>
                </a:hlinkClick>
              </a:rPr>
              <a:t>https://www.federalregister.gov/public-inspection/2020-26815/medicare-program-cy-2021-payment-policies-under-the-physician-fee-schedule-and-other-changes-to-part</a:t>
            </a:r>
            <a:r>
              <a:rPr kumimoji="0" lang="en-US" sz="1800" b="0" i="0" u="none" strike="noStrike" kern="1200" cap="none" spc="0" normalizeH="0" baseline="0" noProof="0" dirty="0">
                <a:ln>
                  <a:noFill/>
                </a:ln>
                <a:solidFill>
                  <a:srgbClr val="0000FF"/>
                </a:solidFill>
                <a:effectLst/>
                <a:uLnTx/>
                <a:uFillTx/>
                <a:latin typeface="Arial" panose="020B0604020202020204" pitchFamily="34" charset="0"/>
                <a:ea typeface="+mj-lt"/>
                <a:cs typeface="Arial" panose="020B0604020202020204" pitchFamily="34" charset="0"/>
              </a:rPr>
              <a:t> </a:t>
            </a:r>
            <a:endParaRPr kumimoji="0" lang="en-US" sz="1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2140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916C97-C168-4502-BDB9-278099F98CF1}"/>
              </a:ext>
            </a:extLst>
          </p:cNvPr>
          <p:cNvSpPr txBox="1">
            <a:spLocks noGrp="1"/>
          </p:cNvSpPr>
          <p:nvPr>
            <p:ph type="title" idx="4294967295"/>
          </p:nvPr>
        </p:nvSpPr>
        <p:spPr>
          <a:xfrm>
            <a:off x="1662497" y="390236"/>
            <a:ext cx="27432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Resources</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B99C5ABD-0DFB-40BE-83FE-15F1F9BED024}"/>
              </a:ext>
            </a:extLst>
          </p:cNvPr>
          <p:cNvSpPr txBox="1"/>
          <p:nvPr/>
        </p:nvSpPr>
        <p:spPr>
          <a:xfrm>
            <a:off x="863600" y="1604514"/>
            <a:ext cx="1044448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2060"/>
                </a:solidFill>
                <a:effectLst/>
                <a:uLnTx/>
                <a:uFillTx/>
                <a:latin typeface="Arial"/>
                <a:ea typeface="MS Mincho"/>
                <a:cs typeface="Times New Roman"/>
              </a:rPr>
              <a:t>Contact the Quality Payment Program Service Center at 1-866-288-8292 or by e-mail at: </a:t>
            </a:r>
            <a:r>
              <a:rPr kumimoji="0" lang="en-US" sz="1800" b="0" i="0" u="sng" strike="noStrike" kern="1200" cap="none" spc="0" normalizeH="0" baseline="0" noProof="0" dirty="0">
                <a:ln>
                  <a:noFill/>
                </a:ln>
                <a:solidFill>
                  <a:srgbClr val="0000FF"/>
                </a:solidFill>
                <a:effectLst/>
                <a:uLnTx/>
                <a:uFillTx/>
                <a:latin typeface="Arial"/>
                <a:ea typeface="MS Mincho"/>
                <a:cs typeface="Times New Roman"/>
              </a:rPr>
              <a:t>QPP@cms.hhs.gov </a:t>
            </a:r>
            <a:r>
              <a:rPr kumimoji="0" lang="en-US" sz="1800" b="0" i="0" u="none" strike="noStrike" kern="1200" cap="none" spc="0" normalizeH="0" baseline="0" noProof="0" dirty="0">
                <a:ln>
                  <a:noFill/>
                </a:ln>
                <a:solidFill>
                  <a:srgbClr val="002060"/>
                </a:solidFill>
                <a:effectLst/>
                <a:uLnTx/>
                <a:uFillTx/>
                <a:latin typeface="Arial"/>
                <a:ea typeface="MS Mincho"/>
                <a:cs typeface="Times New Roman"/>
              </a:rPr>
              <a:t>(Monday-Friday 8 a.m.- 8 p.m. ET). To receive assistance more quickly, please consider calling during non-peak hours—before 10 a.m. and after 2 p.m. ET.</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2060"/>
                </a:solidFill>
                <a:effectLst/>
                <a:uLnTx/>
                <a:uFillTx/>
                <a:latin typeface="Arial"/>
                <a:ea typeface="MS Gothic"/>
                <a:cs typeface="Arial"/>
              </a:rPr>
              <a:t>Customers who are hearing impaired can dial 711 to be connected to a TRS Communications Assistant.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2060"/>
                </a:solidFill>
                <a:effectLst/>
                <a:uLnTx/>
                <a:uFillTx/>
                <a:latin typeface="Arial"/>
                <a:ea typeface="+mn-ea"/>
                <a:cs typeface="Arial"/>
              </a:rPr>
              <a:t>Emails must be sent directly, not forwarded or </a:t>
            </a:r>
            <a:r>
              <a:rPr kumimoji="0" lang="en-US" sz="1800" b="0" i="0" u="none" strike="noStrike" kern="1200" cap="none" spc="0" normalizeH="0" baseline="0" noProof="0" dirty="0" err="1">
                <a:ln>
                  <a:noFill/>
                </a:ln>
                <a:solidFill>
                  <a:srgbClr val="002060"/>
                </a:solidFill>
                <a:effectLst/>
                <a:uLnTx/>
                <a:uFillTx/>
                <a:latin typeface="Arial"/>
                <a:ea typeface="+mn-ea"/>
                <a:cs typeface="Arial"/>
              </a:rPr>
              <a:t>CC’ed</a:t>
            </a:r>
            <a:r>
              <a:rPr kumimoji="0" lang="en-US" sz="1800" b="0" i="0" u="none" strike="noStrike" kern="1200" cap="none" spc="0" normalizeH="0" baseline="0" noProof="0" dirty="0">
                <a:ln>
                  <a:noFill/>
                </a:ln>
                <a:solidFill>
                  <a:srgbClr val="002060"/>
                </a:solidFill>
                <a:effectLst/>
                <a:uLnTx/>
                <a:uFillTx/>
                <a:latin typeface="Arial"/>
                <a:ea typeface="+mn-ea"/>
                <a:cs typeface="Arial"/>
              </a:rPr>
              <a:t>, and must utilize the QPP e-mail address </a:t>
            </a:r>
            <a:r>
              <a:rPr kumimoji="0" lang="en-US" sz="1800" b="0" i="0" u="none" strike="noStrike" kern="1200" cap="none" spc="0" normalizeH="0" baseline="0" noProof="0" dirty="0">
                <a:ln>
                  <a:noFill/>
                </a:ln>
                <a:solidFill>
                  <a:prstClr val="black"/>
                </a:solidFill>
                <a:effectLst/>
                <a:uLnTx/>
                <a:uFillTx/>
                <a:latin typeface="Arial"/>
                <a:ea typeface="+mn-ea"/>
                <a:cs typeface="Arial"/>
              </a:rPr>
              <a:t>(</a:t>
            </a:r>
            <a:r>
              <a:rPr kumimoji="0" lang="en-US" sz="1800" b="0" i="0" u="sng" strike="noStrike" kern="1200" cap="none" spc="0" normalizeH="0" baseline="0" noProof="0" dirty="0">
                <a:ln>
                  <a:noFill/>
                </a:ln>
                <a:solidFill>
                  <a:srgbClr val="0000FF"/>
                </a:solidFill>
                <a:effectLst/>
                <a:uLnTx/>
                <a:uFillTx/>
                <a:latin typeface="Arial"/>
                <a:ea typeface="+mn-ea"/>
                <a:cs typeface="Arial"/>
              </a:rPr>
              <a:t>QPP@cms.hhs.gov</a:t>
            </a:r>
            <a:r>
              <a:rPr kumimoji="0" lang="en-US" sz="1800" b="0" i="0" u="none" strike="noStrike" kern="1200" cap="none" spc="0" normalizeH="0" baseline="0" noProof="0" dirty="0">
                <a:ln>
                  <a:noFill/>
                </a:ln>
                <a:solidFill>
                  <a:prstClr val="black"/>
                </a:solidFill>
                <a:effectLst/>
                <a:uLnTx/>
                <a:uFillTx/>
                <a:latin typeface="Arial"/>
                <a:ea typeface="+mn-ea"/>
                <a:cs typeface="Arial"/>
              </a:rPr>
              <a:t>) </a:t>
            </a:r>
            <a:r>
              <a:rPr kumimoji="0" lang="en-US" sz="1800" b="0" i="0" u="none" strike="noStrike" kern="1200" cap="none" spc="0" normalizeH="0" baseline="0" noProof="0" dirty="0">
                <a:ln>
                  <a:noFill/>
                </a:ln>
                <a:solidFill>
                  <a:srgbClr val="002060"/>
                </a:solidFill>
                <a:effectLst/>
                <a:uLnTx/>
                <a:uFillTx/>
                <a:latin typeface="Arial"/>
                <a:ea typeface="+mn-ea"/>
                <a:cs typeface="Arial"/>
              </a:rPr>
              <a:t>in the </a:t>
            </a:r>
            <a:r>
              <a:rPr kumimoji="0" lang="en-US" sz="1800" b="0" i="0" u="sng" strike="noStrike" kern="1200" cap="none" spc="0" normalizeH="0" baseline="0" noProof="0" dirty="0">
                <a:ln>
                  <a:noFill/>
                </a:ln>
                <a:solidFill>
                  <a:srgbClr val="002060"/>
                </a:solidFill>
                <a:effectLst/>
                <a:uLnTx/>
                <a:uFillTx/>
                <a:latin typeface="Arial"/>
                <a:ea typeface="+mn-ea"/>
                <a:cs typeface="Arial"/>
              </a:rPr>
              <a:t>“To” line</a:t>
            </a:r>
            <a:r>
              <a:rPr kumimoji="0" lang="en-US" sz="1800" b="0" i="0" u="none" strike="noStrike" kern="1200" cap="none" spc="0" normalizeH="0" baseline="0" noProof="0" dirty="0">
                <a:ln>
                  <a:noFill/>
                </a:ln>
                <a:solidFill>
                  <a:srgbClr val="002060"/>
                </a:solidFill>
                <a:effectLst/>
                <a:uLnTx/>
                <a:uFillTx/>
                <a:latin typeface="Arial"/>
                <a:ea typeface="+mn-ea"/>
                <a:cs typeface="Arial"/>
              </a:rPr>
              <a:t>. Inquiries forwarded to </a:t>
            </a:r>
            <a:r>
              <a:rPr kumimoji="0" lang="en-US" sz="1800" b="0" i="0" u="sng" strike="noStrike" kern="1200" cap="none" spc="0" normalizeH="0" baseline="0" noProof="0" dirty="0">
                <a:ln>
                  <a:noFill/>
                </a:ln>
                <a:solidFill>
                  <a:srgbClr val="0000FF"/>
                </a:solidFill>
                <a:effectLst/>
                <a:uLnTx/>
                <a:uFillTx/>
                <a:latin typeface="Arial"/>
                <a:ea typeface="+mn-ea"/>
                <a:cs typeface="Arial"/>
              </a:rPr>
              <a:t>QPP@cms.hhs.gov</a:t>
            </a:r>
            <a:r>
              <a:rPr kumimoji="0" lang="en-US" sz="1800" b="0" i="0" u="none" strike="noStrike" kern="1200" cap="none" spc="0" normalizeH="0" baseline="0" noProof="0" dirty="0">
                <a:ln>
                  <a:noFill/>
                </a:ln>
                <a:solidFill>
                  <a:srgbClr val="0000FF"/>
                </a:solidFill>
                <a:effectLst/>
                <a:uLnTx/>
                <a:uFillTx/>
                <a:latin typeface="Arial"/>
                <a:ea typeface="+mn-ea"/>
                <a:cs typeface="Arial"/>
              </a:rPr>
              <a:t> </a:t>
            </a:r>
            <a:r>
              <a:rPr kumimoji="0" lang="en-US" sz="1800" b="0" i="0" u="none" strike="noStrike" kern="1200" cap="none" spc="0" normalizeH="0" baseline="0" noProof="0" dirty="0">
                <a:ln>
                  <a:noFill/>
                </a:ln>
                <a:solidFill>
                  <a:srgbClr val="002060"/>
                </a:solidFill>
                <a:effectLst/>
                <a:uLnTx/>
                <a:uFillTx/>
                <a:latin typeface="Arial"/>
                <a:ea typeface="+mn-ea"/>
                <a:cs typeface="Arial"/>
              </a:rPr>
              <a:t>or sent via e-mail with</a:t>
            </a:r>
            <a:r>
              <a:rPr kumimoji="0" lang="en-US" sz="1800" b="0" i="0" u="none" strike="noStrike" kern="1200" cap="none" spc="0" normalizeH="0" baseline="0" noProof="0" dirty="0">
                <a:ln>
                  <a:noFill/>
                </a:ln>
                <a:solidFill>
                  <a:prstClr val="black"/>
                </a:solidFill>
                <a:effectLst/>
                <a:uLnTx/>
                <a:uFillTx/>
                <a:latin typeface="Arial"/>
                <a:ea typeface="+mn-ea"/>
                <a:cs typeface="Arial"/>
              </a:rPr>
              <a:t> </a:t>
            </a:r>
            <a:r>
              <a:rPr kumimoji="0" lang="en-US" sz="1800" b="0" i="0" u="sng" strike="noStrike" kern="1200" cap="none" spc="0" normalizeH="0" baseline="0" noProof="0" dirty="0">
                <a:ln>
                  <a:noFill/>
                </a:ln>
                <a:solidFill>
                  <a:srgbClr val="0000FF"/>
                </a:solidFill>
                <a:effectLst/>
                <a:uLnTx/>
                <a:uFillTx/>
                <a:latin typeface="Arial"/>
                <a:ea typeface="+mn-ea"/>
                <a:cs typeface="Arial"/>
              </a:rPr>
              <a:t>QPP@cms.hhs.gov</a:t>
            </a:r>
            <a:r>
              <a:rPr kumimoji="0" lang="en-US" sz="1800" b="0" i="0" u="none" strike="noStrike" kern="1200" cap="none" spc="0" normalizeH="0" baseline="0" noProof="0" dirty="0">
                <a:ln>
                  <a:noFill/>
                </a:ln>
                <a:solidFill>
                  <a:srgbClr val="0000FF"/>
                </a:solidFill>
                <a:effectLst/>
                <a:uLnTx/>
                <a:uFillTx/>
                <a:latin typeface="Arial"/>
                <a:ea typeface="+mn-ea"/>
                <a:cs typeface="Arial"/>
              </a:rPr>
              <a:t> </a:t>
            </a:r>
            <a:r>
              <a:rPr kumimoji="0" lang="en-US" sz="1800" b="0" i="0" u="none" strike="noStrike" kern="1200" cap="none" spc="0" normalizeH="0" baseline="0" noProof="0" dirty="0">
                <a:ln>
                  <a:noFill/>
                </a:ln>
                <a:solidFill>
                  <a:srgbClr val="002060"/>
                </a:solidFill>
                <a:effectLst/>
                <a:uLnTx/>
                <a:uFillTx/>
                <a:latin typeface="Arial"/>
                <a:ea typeface="+mn-ea"/>
                <a:cs typeface="Arial"/>
              </a:rPr>
              <a:t>in the “Cc” line will not trigger the creation of a case number for your inquiry.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Slide Number Placeholder 1">
            <a:extLst>
              <a:ext uri="{FF2B5EF4-FFF2-40B4-BE49-F238E27FC236}">
                <a16:creationId xmlns:a16="http://schemas.microsoft.com/office/drawing/2014/main" id="{9A4FB68D-CD01-4F40-9ED5-AB4EBBF9BDBF}"/>
              </a:ext>
            </a:extLst>
          </p:cNvPr>
          <p:cNvSpPr>
            <a:spLocks noGrp="1"/>
          </p:cNvSpPr>
          <p:nvPr>
            <p:ph type="sldNum" sz="quarter" idx="12"/>
          </p:nvPr>
        </p:nvSpPr>
        <p:spPr>
          <a:xfrm>
            <a:off x="9195062"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09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3A71-32A0-4EEC-9588-2BFA93622FAF}"/>
              </a:ext>
            </a:extLst>
          </p:cNvPr>
          <p:cNvSpPr>
            <a:spLocks noGrp="1"/>
          </p:cNvSpPr>
          <p:nvPr>
            <p:ph type="title"/>
          </p:nvPr>
        </p:nvSpPr>
        <p:spPr/>
        <p:txBody>
          <a:bodyPr/>
          <a:lstStyle/>
          <a:p>
            <a:r>
              <a:rPr lang="en-US" dirty="0"/>
              <a:t>Questions</a:t>
            </a:r>
          </a:p>
        </p:txBody>
      </p:sp>
      <p:pic>
        <p:nvPicPr>
          <p:cNvPr id="5" name="Picture 4" descr="Circle with a question mark">
            <a:extLst>
              <a:ext uri="{FF2B5EF4-FFF2-40B4-BE49-F238E27FC236}">
                <a16:creationId xmlns:a16="http://schemas.microsoft.com/office/drawing/2014/main" id="{49A758F0-C871-406D-B23C-D9F12848819C}"/>
              </a:ext>
            </a:extLst>
          </p:cNvPr>
          <p:cNvPicPr>
            <a:picLocks noChangeAspect="1"/>
          </p:cNvPicPr>
          <p:nvPr/>
        </p:nvPicPr>
        <p:blipFill>
          <a:blip r:embed="rId2"/>
          <a:stretch>
            <a:fillRect/>
          </a:stretch>
        </p:blipFill>
        <p:spPr>
          <a:xfrm>
            <a:off x="4201252" y="1991675"/>
            <a:ext cx="3237257" cy="4322439"/>
          </a:xfrm>
          <a:prstGeom prst="rect">
            <a:avLst/>
          </a:prstGeom>
        </p:spPr>
      </p:pic>
      <p:sp>
        <p:nvSpPr>
          <p:cNvPr id="3" name="Slide Number Placeholder 2">
            <a:extLst>
              <a:ext uri="{FF2B5EF4-FFF2-40B4-BE49-F238E27FC236}">
                <a16:creationId xmlns:a16="http://schemas.microsoft.com/office/drawing/2014/main" id="{55B61361-40D4-4058-9CCE-5943977C1CEA}"/>
              </a:ext>
            </a:extLst>
          </p:cNvPr>
          <p:cNvSpPr>
            <a:spLocks noGrp="1"/>
          </p:cNvSpPr>
          <p:nvPr>
            <p:ph type="sldNum" sz="quarter" idx="12"/>
          </p:nvPr>
        </p:nvSpPr>
        <p:spPr/>
        <p:txBody>
          <a:bodyPr/>
          <a:lstStyle/>
          <a:p>
            <a:fld id="{F6B8A4A2-F29A-4651-AFA7-54DA4950AAC7}" type="slidenum">
              <a:rPr lang="en-US" smtClean="0"/>
              <a:pPr/>
              <a:t>28</a:t>
            </a:fld>
            <a:endParaRPr lang="en-US" dirty="0"/>
          </a:p>
        </p:txBody>
      </p:sp>
      <p:sp>
        <p:nvSpPr>
          <p:cNvPr id="4" name="Date Placeholder 3">
            <a:extLst>
              <a:ext uri="{FF2B5EF4-FFF2-40B4-BE49-F238E27FC236}">
                <a16:creationId xmlns:a16="http://schemas.microsoft.com/office/drawing/2014/main" id="{A1CE873B-4365-4883-A921-0F4858F85BEB}"/>
              </a:ext>
            </a:extLst>
          </p:cNvPr>
          <p:cNvSpPr>
            <a:spLocks noGrp="1"/>
          </p:cNvSpPr>
          <p:nvPr>
            <p:ph type="dt" sz="half" idx="10"/>
          </p:nvPr>
        </p:nvSpPr>
        <p:spPr/>
        <p:txBody>
          <a:bodyPr/>
          <a:lstStyle/>
          <a:p>
            <a:fld id="{FFB323EE-0DF1-44F8-AD90-F9DE7ED13117}" type="datetime1">
              <a:rPr lang="en-US" smtClean="0"/>
              <a:t>5/4/2021</a:t>
            </a:fld>
            <a:endParaRPr lang="en-US"/>
          </a:p>
        </p:txBody>
      </p:sp>
    </p:spTree>
    <p:extLst>
      <p:ext uri="{BB962C8B-B14F-4D97-AF65-F5344CB8AC3E}">
        <p14:creationId xmlns:p14="http://schemas.microsoft.com/office/powerpoint/2010/main" val="1852035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20804-784F-41D2-A2E7-317EF2223526}"/>
              </a:ext>
            </a:extLst>
          </p:cNvPr>
          <p:cNvSpPr>
            <a:spLocks noGrp="1"/>
          </p:cNvSpPr>
          <p:nvPr>
            <p:ph type="title"/>
          </p:nvPr>
        </p:nvSpPr>
        <p:spPr/>
        <p:txBody>
          <a:bodyPr/>
          <a:lstStyle/>
          <a:p>
            <a:r>
              <a:rPr lang="en-US" dirty="0"/>
              <a:t>Upcoming Info Session</a:t>
            </a:r>
          </a:p>
        </p:txBody>
      </p:sp>
      <p:sp>
        <p:nvSpPr>
          <p:cNvPr id="2" name="Content Placeholder 1">
            <a:extLst>
              <a:ext uri="{FF2B5EF4-FFF2-40B4-BE49-F238E27FC236}">
                <a16:creationId xmlns:a16="http://schemas.microsoft.com/office/drawing/2014/main" id="{6BB0B3D1-F3F6-4F70-AF40-0D6908190DE8}"/>
              </a:ext>
            </a:extLst>
          </p:cNvPr>
          <p:cNvSpPr>
            <a:spLocks noGrp="1"/>
          </p:cNvSpPr>
          <p:nvPr>
            <p:ph idx="1"/>
          </p:nvPr>
        </p:nvSpPr>
        <p:spPr/>
        <p:txBody>
          <a:bodyPr/>
          <a:lstStyle/>
          <a:p>
            <a:r>
              <a:rPr lang="en-US" dirty="0"/>
              <a:t>Upcoming MMS Information Session:</a:t>
            </a:r>
          </a:p>
          <a:p>
            <a:pPr lvl="1"/>
            <a:r>
              <a:rPr lang="en-US" dirty="0"/>
              <a:t>May 26, 2021 – Specifying your measure: How to create clear and unambiguous measure specifications </a:t>
            </a:r>
          </a:p>
          <a:p>
            <a:pPr lvl="1"/>
            <a:endParaRPr lang="en-US" dirty="0"/>
          </a:p>
          <a:p>
            <a:r>
              <a:rPr lang="en-US" dirty="0"/>
              <a:t>In case you missed it: </a:t>
            </a:r>
          </a:p>
          <a:p>
            <a:pPr lvl="1"/>
            <a:r>
              <a:rPr lang="en-US" dirty="0"/>
              <a:t>March Info Session “PROs, PROMs, and PRO-PMs: Demystifying terminology and best practices around patient-reported data” now available on </a:t>
            </a:r>
            <a:r>
              <a:rPr lang="en-US" dirty="0" err="1"/>
              <a:t>Youtube</a:t>
            </a:r>
            <a:r>
              <a:rPr lang="en-US" dirty="0"/>
              <a:t>: </a:t>
            </a:r>
            <a:r>
              <a:rPr lang="en-US" dirty="0">
                <a:hlinkClick r:id="rId2"/>
              </a:rPr>
              <a:t>https://www.youtube.com/watch?v=uyV4_g7LV2k</a:t>
            </a:r>
            <a:r>
              <a:rPr lang="en-US" dirty="0"/>
              <a:t> </a:t>
            </a:r>
          </a:p>
          <a:p>
            <a:endParaRPr lang="en-US" dirty="0"/>
          </a:p>
        </p:txBody>
      </p:sp>
      <p:sp>
        <p:nvSpPr>
          <p:cNvPr id="5" name="Slide Number Placeholder 4">
            <a:extLst>
              <a:ext uri="{FF2B5EF4-FFF2-40B4-BE49-F238E27FC236}">
                <a16:creationId xmlns:a16="http://schemas.microsoft.com/office/drawing/2014/main" id="{090B8C03-60E6-45C7-AB07-1F8E4C8905D0}"/>
              </a:ext>
            </a:extLst>
          </p:cNvPr>
          <p:cNvSpPr>
            <a:spLocks noGrp="1"/>
          </p:cNvSpPr>
          <p:nvPr>
            <p:ph type="sldNum" sz="quarter" idx="12"/>
          </p:nvPr>
        </p:nvSpPr>
        <p:spPr/>
        <p:txBody>
          <a:bodyPr/>
          <a:lstStyle/>
          <a:p>
            <a:fld id="{F6B8A4A2-F29A-4651-AFA7-54DA4950AAC7}" type="slidenum">
              <a:rPr lang="en-US" smtClean="0"/>
              <a:pPr/>
              <a:t>29</a:t>
            </a:fld>
            <a:endParaRPr lang="en-US" dirty="0"/>
          </a:p>
        </p:txBody>
      </p:sp>
      <p:sp>
        <p:nvSpPr>
          <p:cNvPr id="4" name="Date Placeholder 3">
            <a:extLst>
              <a:ext uri="{FF2B5EF4-FFF2-40B4-BE49-F238E27FC236}">
                <a16:creationId xmlns:a16="http://schemas.microsoft.com/office/drawing/2014/main" id="{3DD8A628-D41A-4A68-9E09-DD379F7C2A73}"/>
              </a:ext>
            </a:extLst>
          </p:cNvPr>
          <p:cNvSpPr>
            <a:spLocks noGrp="1"/>
          </p:cNvSpPr>
          <p:nvPr>
            <p:ph type="dt" sz="half" idx="10"/>
          </p:nvPr>
        </p:nvSpPr>
        <p:spPr/>
        <p:txBody>
          <a:bodyPr/>
          <a:lstStyle/>
          <a:p>
            <a:fld id="{097C0194-4FDA-43AF-9F3B-BE4B0F1060EB}" type="datetime1">
              <a:rPr lang="en-US" smtClean="0"/>
              <a:t>5/4/2021</a:t>
            </a:fld>
            <a:endParaRPr lang="en-US"/>
          </a:p>
        </p:txBody>
      </p:sp>
    </p:spTree>
    <p:extLst>
      <p:ext uri="{BB962C8B-B14F-4D97-AF65-F5344CB8AC3E}">
        <p14:creationId xmlns:p14="http://schemas.microsoft.com/office/powerpoint/2010/main" val="66476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772CEA-F64D-499F-B898-10C0AF823A7F}"/>
              </a:ext>
            </a:extLst>
          </p:cNvPr>
          <p:cNvSpPr>
            <a:spLocks noGrp="1"/>
          </p:cNvSpPr>
          <p:nvPr>
            <p:ph type="title"/>
          </p:nvPr>
        </p:nvSpPr>
        <p:spPr/>
        <p:txBody>
          <a:bodyPr/>
          <a:lstStyle/>
          <a:p>
            <a:r>
              <a:rPr lang="en-US" dirty="0"/>
              <a:t>Presentation Objectives</a:t>
            </a:r>
          </a:p>
        </p:txBody>
      </p:sp>
      <p:sp>
        <p:nvSpPr>
          <p:cNvPr id="2" name="Content Placeholder 1">
            <a:extLst>
              <a:ext uri="{FF2B5EF4-FFF2-40B4-BE49-F238E27FC236}">
                <a16:creationId xmlns:a16="http://schemas.microsoft.com/office/drawing/2014/main" id="{30FA590F-747F-4512-9969-C64EB9A1E0AF}"/>
              </a:ext>
            </a:extLst>
          </p:cNvPr>
          <p:cNvSpPr>
            <a:spLocks noGrp="1"/>
          </p:cNvSpPr>
          <p:nvPr>
            <p:ph idx="1"/>
          </p:nvPr>
        </p:nvSpPr>
        <p:spPr/>
        <p:txBody>
          <a:bodyPr/>
          <a:lstStyle/>
          <a:p>
            <a:r>
              <a:rPr lang="en-US" dirty="0"/>
              <a:t>By the end of this presentation, you will:</a:t>
            </a:r>
          </a:p>
          <a:p>
            <a:pPr lvl="1"/>
            <a:r>
              <a:rPr lang="en-US" dirty="0"/>
              <a:t>Know what third-parties intermediaries are</a:t>
            </a:r>
          </a:p>
          <a:p>
            <a:pPr lvl="1"/>
            <a:r>
              <a:rPr lang="en-US" dirty="0"/>
              <a:t>The difference between a Qualified Clinical Data Registry (QCDR) and Qualified Registry</a:t>
            </a:r>
          </a:p>
          <a:p>
            <a:pPr lvl="1"/>
            <a:r>
              <a:rPr lang="en-US" dirty="0"/>
              <a:t>How QCDRs can report measures that are not broadly available for everyone participating in the MIPS program</a:t>
            </a:r>
          </a:p>
          <a:p>
            <a:pPr lvl="1"/>
            <a:r>
              <a:rPr lang="en-US" dirty="0"/>
              <a:t>What/how CMS evaluates measures proposed by QCDRs </a:t>
            </a:r>
          </a:p>
          <a:p>
            <a:pPr marL="457200" lvl="1" indent="0">
              <a:buNone/>
            </a:pPr>
            <a:endParaRPr lang="en-US" dirty="0"/>
          </a:p>
        </p:txBody>
      </p:sp>
      <p:sp>
        <p:nvSpPr>
          <p:cNvPr id="5" name="Slide Number Placeholder 4">
            <a:extLst>
              <a:ext uri="{FF2B5EF4-FFF2-40B4-BE49-F238E27FC236}">
                <a16:creationId xmlns:a16="http://schemas.microsoft.com/office/drawing/2014/main" id="{6AFD4790-71D9-41D3-A607-899C3069D5E7}"/>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4" name="Date Placeholder 3">
            <a:extLst>
              <a:ext uri="{FF2B5EF4-FFF2-40B4-BE49-F238E27FC236}">
                <a16:creationId xmlns:a16="http://schemas.microsoft.com/office/drawing/2014/main" id="{E9E90EBA-A391-44D3-A2D4-FFBA152DC654}"/>
              </a:ext>
            </a:extLst>
          </p:cNvPr>
          <p:cNvSpPr>
            <a:spLocks noGrp="1"/>
          </p:cNvSpPr>
          <p:nvPr>
            <p:ph type="dt" sz="half" idx="10"/>
          </p:nvPr>
        </p:nvSpPr>
        <p:spPr/>
        <p:txBody>
          <a:bodyPr/>
          <a:lstStyle/>
          <a:p>
            <a:fld id="{097C0194-4FDA-43AF-9F3B-BE4B0F1060EB}" type="datetime1">
              <a:rPr lang="en-US" smtClean="0"/>
              <a:t>5/4/2021</a:t>
            </a:fld>
            <a:endParaRPr lang="en-US"/>
          </a:p>
        </p:txBody>
      </p:sp>
    </p:spTree>
    <p:extLst>
      <p:ext uri="{BB962C8B-B14F-4D97-AF65-F5344CB8AC3E}">
        <p14:creationId xmlns:p14="http://schemas.microsoft.com/office/powerpoint/2010/main" val="1321958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act 1">
            <a:extLst>
              <a:ext uri="{FF2B5EF4-FFF2-40B4-BE49-F238E27FC236}">
                <a16:creationId xmlns:a16="http://schemas.microsoft.com/office/drawing/2014/main" id="{CD1512C2-971D-4851-856B-FBB3F7E9808A}"/>
              </a:ext>
            </a:extLst>
          </p:cNvPr>
          <p:cNvSpPr txBox="1"/>
          <p:nvPr/>
        </p:nvSpPr>
        <p:spPr>
          <a:xfrm>
            <a:off x="457200" y="4012428"/>
            <a:ext cx="5638800" cy="123110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Brenna Rabel (Stakeholder Engagement Task Lead)</a:t>
            </a:r>
          </a:p>
          <a:p>
            <a:pPr algn="ctr"/>
            <a:r>
              <a:rPr lang="en-US" dirty="0">
                <a:solidFill>
                  <a:schemeClr val="bg1"/>
                </a:solidFill>
                <a:latin typeface="Arial" panose="020B0604020202020204" pitchFamily="34" charset="0"/>
                <a:cs typeface="Arial" panose="020B0604020202020204" pitchFamily="34" charset="0"/>
              </a:rPr>
              <a:t>Contact: rabel@battelle.org</a:t>
            </a:r>
          </a:p>
          <a:p>
            <a:pPr algn="ctr"/>
            <a:r>
              <a:rPr lang="en-US" dirty="0">
                <a:solidFill>
                  <a:schemeClr val="bg1"/>
                </a:solidFill>
                <a:latin typeface="Arial" panose="020B0604020202020204" pitchFamily="34" charset="0"/>
                <a:cs typeface="Arial" panose="020B0604020202020204" pitchFamily="34" charset="0"/>
              </a:rPr>
              <a:t>Feedback: MMSSupport@battelle.org</a:t>
            </a:r>
          </a:p>
        </p:txBody>
      </p:sp>
      <p:sp>
        <p:nvSpPr>
          <p:cNvPr id="6" name="Contact 2">
            <a:extLst>
              <a:ext uri="{FF2B5EF4-FFF2-40B4-BE49-F238E27FC236}">
                <a16:creationId xmlns:a16="http://schemas.microsoft.com/office/drawing/2014/main" id="{9572061B-1862-46B0-B93D-FE2727F9FBE0}"/>
              </a:ext>
            </a:extLst>
          </p:cNvPr>
          <p:cNvSpPr txBox="1">
            <a:spLocks noGrp="1"/>
          </p:cNvSpPr>
          <p:nvPr>
            <p:ph type="title" idx="4294967295"/>
          </p:nvPr>
        </p:nvSpPr>
        <p:spPr>
          <a:xfrm>
            <a:off x="5751022" y="4012428"/>
            <a:ext cx="522177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Kim Rawlings (CMS COR)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kimberly.rawlings@cms.hhs.gov</a:t>
            </a: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0"/>
              </a:ext>
            </a:extLst>
          </p:cNvPr>
          <p:cNvSpPr>
            <a:spLocks noGrp="1"/>
          </p:cNvSpPr>
          <p:nvPr>
            <p:ph type="sldNum" sz="quarter" idx="11"/>
          </p:nvPr>
        </p:nvSpPr>
        <p:spPr/>
        <p:txBody>
          <a:bodyPr/>
          <a:lstStyle/>
          <a:p>
            <a:fld id="{F6B8A4A2-F29A-4651-AFA7-54DA4950AAC7}" type="slidenum">
              <a:rPr lang="en-US" smtClean="0"/>
              <a:pPr/>
              <a:t>30</a:t>
            </a:fld>
            <a:endParaRPr lang="en-US" dirty="0"/>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0"/>
              </a:ext>
            </a:extLst>
          </p:cNvPr>
          <p:cNvSpPr>
            <a:spLocks noGrp="1"/>
          </p:cNvSpPr>
          <p:nvPr>
            <p:ph type="dt" sz="half" idx="10"/>
          </p:nvPr>
        </p:nvSpPr>
        <p:spPr/>
        <p:txBody>
          <a:bodyPr/>
          <a:lstStyle/>
          <a:p>
            <a:fld id="{481D4D7D-F528-4F38-8683-5942F1015AC9}" type="datetime1">
              <a:rPr lang="en-US" smtClean="0"/>
              <a:t>5/4/2021</a:t>
            </a:fld>
            <a:endParaRPr lang="en-US"/>
          </a:p>
        </p:txBody>
      </p:sp>
    </p:spTree>
    <p:extLst>
      <p:ext uri="{BB962C8B-B14F-4D97-AF65-F5344CB8AC3E}">
        <p14:creationId xmlns:p14="http://schemas.microsoft.com/office/powerpoint/2010/main" val="424577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Background image of a provider and a patient. "/>
          <p:cNvSpPr/>
          <p:nvPr/>
        </p:nvSpPr>
        <p:spPr>
          <a:xfrm>
            <a:off x="3033262" y="2"/>
            <a:ext cx="9158738" cy="68579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5742" y="-1"/>
            <a:ext cx="3017520" cy="685799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a:spLocks noGrp="1"/>
          </p:cNvSpPr>
          <p:nvPr>
            <p:ph type="title" idx="4294967295"/>
          </p:nvPr>
        </p:nvSpPr>
        <p:spPr>
          <a:xfrm>
            <a:off x="0" y="1651006"/>
            <a:ext cx="3892550" cy="4809874"/>
          </a:xfrm>
          <a:custGeom>
            <a:avLst/>
            <a:gdLst/>
            <a:ahLst/>
            <a:cxnLst/>
            <a:rect l="l" t="t" r="r" b="b"/>
            <a:pathLst>
              <a:path w="3892550" h="4855845">
                <a:moveTo>
                  <a:pt x="1758188" y="0"/>
                </a:moveTo>
                <a:lnTo>
                  <a:pt x="0" y="996950"/>
                </a:lnTo>
                <a:lnTo>
                  <a:pt x="0" y="3838702"/>
                </a:lnTo>
                <a:lnTo>
                  <a:pt x="1788668" y="4855464"/>
                </a:lnTo>
                <a:lnTo>
                  <a:pt x="3892296" y="3666998"/>
                </a:lnTo>
                <a:lnTo>
                  <a:pt x="3892296" y="1229106"/>
                </a:lnTo>
                <a:lnTo>
                  <a:pt x="1758188" y="0"/>
                </a:lnTo>
                <a:close/>
              </a:path>
            </a:pathLst>
          </a:custGeom>
          <a:solidFill>
            <a:srgbClr val="28AFDA">
              <a:alpha val="59999"/>
            </a:srgbClr>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2021 Merit-Based Incentive Payment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(MIPS) and Third-Party Intermediary Overview</a:t>
            </a:r>
          </a:p>
        </p:txBody>
      </p:sp>
      <p:sp>
        <p:nvSpPr>
          <p:cNvPr id="7" name="object 7"/>
          <p:cNvSpPr/>
          <p:nvPr/>
        </p:nvSpPr>
        <p:spPr>
          <a:xfrm>
            <a:off x="136776" y="206857"/>
            <a:ext cx="2718816" cy="79552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4" name="object 4"/>
          <p:cNvSpPr/>
          <p:nvPr/>
        </p:nvSpPr>
        <p:spPr>
          <a:xfrm>
            <a:off x="9070847" y="6147815"/>
            <a:ext cx="466344" cy="49377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9561576" y="6230112"/>
            <a:ext cx="798576" cy="34442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188868AB-C911-420A-AA3C-66D483779C79}"/>
              </a:ext>
            </a:extLst>
          </p:cNvPr>
          <p:cNvSpPr>
            <a:spLocks noGrp="1"/>
          </p:cNvSpPr>
          <p:nvPr>
            <p:ph type="sldNum" sz="quarter" idx="12"/>
          </p:nvPr>
        </p:nvSpPr>
        <p:spPr>
          <a:xfrm>
            <a:off x="14415910" y="6460880"/>
            <a:ext cx="824089" cy="156068"/>
          </a:xfrm>
          <a:prstGeom prst="rect">
            <a:avLst/>
          </a:prstGeom>
        </p:spPr>
        <p:txBody>
          <a:bodyPr vert="horz" wrap="square" lIns="0" tIns="0" rIns="0" bIns="0" rtlCol="0" anchor="ctr">
            <a:spAutoFit/>
          </a:bodyPr>
          <a:lstStyle>
            <a:defPPr>
              <a:defRPr lang="en-US"/>
            </a:defPPr>
            <a:lvl1pPr marL="0" algn="l" defTabSz="914400" rtl="0" eaLnBrk="1" latinLnBrk="0" hangingPunct="1">
              <a:defRPr sz="1200" b="0" i="0" kern="1200">
                <a:solidFill>
                  <a:srgbClr val="003366"/>
                </a:solidFill>
                <a:latin typeface="Calibri Light"/>
                <a:ea typeface="+mn-ea"/>
                <a:cs typeface="Calibri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en-US" sz="1200" b="0" i="0" u="none" strike="noStrike" kern="1200" cap="none" spc="0" normalizeH="0" baseline="0" noProof="0" smtClean="0">
                <a:ln>
                  <a:noFill/>
                </a:ln>
                <a:solidFill>
                  <a:srgbClr val="003366"/>
                </a:solidFill>
                <a:effectLst/>
                <a:uLnTx/>
                <a:uFillTx/>
                <a:latin typeface="Calibri Light"/>
                <a:ea typeface="+mn-ea"/>
                <a:cs typeface="Calibri Light"/>
              </a:rPr>
              <a:pPr marL="25400" marR="0" lvl="0" indent="0" algn="l" defTabSz="914400" rtl="0" eaLnBrk="1" fontAlgn="auto" latinLnBrk="0" hangingPunct="1">
                <a:lnSpc>
                  <a:spcPts val="124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3366"/>
              </a:solidFill>
              <a:effectLst/>
              <a:uLnTx/>
              <a:uFillTx/>
              <a:latin typeface="Calibri Light"/>
              <a:ea typeface="+mn-ea"/>
              <a:cs typeface="Calibri Light"/>
            </a:endParaRPr>
          </a:p>
        </p:txBody>
      </p:sp>
    </p:spTree>
    <p:extLst>
      <p:ext uri="{BB962C8B-B14F-4D97-AF65-F5344CB8AC3E}">
        <p14:creationId xmlns:p14="http://schemas.microsoft.com/office/powerpoint/2010/main" val="207172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151" y="392099"/>
            <a:ext cx="6504028" cy="724747"/>
          </a:xfrm>
        </p:spPr>
        <p:txBody>
          <a:bodyPr>
            <a:normAutofit/>
          </a:bodyPr>
          <a:lstStyle/>
          <a:p>
            <a:r>
              <a:rPr lang="en-US" sz="3200" b="1" dirty="0">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solidFill>
                  <a:srgbClr val="003366"/>
                </a:solidFill>
                <a:latin typeface="+mj-lt"/>
              </a:rPr>
              <a:t>This presentation was prepared as a tool to assist providers and is not intended to grant rights or impose obligations. Although every reasonable effort has been made to assure the accuracy of the information within these pages, the ultimate responsibility for the correct submission of claims and response to any remittance advice lies with the provider of services. </a:t>
            </a:r>
          </a:p>
          <a:p>
            <a:pPr marL="0" indent="0">
              <a:buNone/>
            </a:pPr>
            <a:r>
              <a:rPr lang="en-US" i="1" dirty="0">
                <a:solidFill>
                  <a:srgbClr val="003366"/>
                </a:solidFill>
                <a:latin typeface="+mj-lt"/>
              </a:rPr>
              <a:t>This publication is a general summary that explains certain aspects of the Medicare Program, but is not a legal document. The official Medicare Program provisions are contained in the relevant laws, regulations, and rulings. Medicare policy changes frequently, and links to the source documents have been provided within the document for your reference</a:t>
            </a:r>
          </a:p>
          <a:p>
            <a:pPr marL="0" indent="0">
              <a:buNone/>
            </a:pPr>
            <a:r>
              <a:rPr lang="en-US" i="1" dirty="0">
                <a:solidFill>
                  <a:srgbClr val="003366"/>
                </a:solidFill>
                <a:latin typeface="+mj-lt"/>
              </a:rPr>
              <a:t>The Centers for Medicare &amp; Medicaid Services (CMS) employees, agents, and staff make no representation, warranty, or guarantee that this compilation of Medicare information is error-free and will bear no responsibility or liability for the results or consequences of the use of this presentation.</a:t>
            </a:r>
          </a:p>
          <a:p>
            <a:endParaRPr lang="en-US" dirty="0"/>
          </a:p>
        </p:txBody>
      </p:sp>
      <p:sp>
        <p:nvSpPr>
          <p:cNvPr id="6" name="Slide Number Placeholder 5">
            <a:extLst>
              <a:ext uri="{FF2B5EF4-FFF2-40B4-BE49-F238E27FC236}">
                <a16:creationId xmlns:a16="http://schemas.microsoft.com/office/drawing/2014/main" id="{5A360EC2-FC9C-4B85-BA55-57A038F928BD}"/>
              </a:ext>
            </a:extLst>
          </p:cNvPr>
          <p:cNvSpPr txBox="1">
            <a:spLocks/>
          </p:cNvSpPr>
          <p:nvPr/>
        </p:nvSpPr>
        <p:spPr>
          <a:xfrm>
            <a:off x="11450716" y="6336897"/>
            <a:ext cx="618067"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2">
                    <a:lumMod val="50000"/>
                  </a:schemeClr>
                </a:solidFill>
                <a:latin typeface="Rubik" charset="0"/>
                <a:ea typeface="Rubik" charset="0"/>
                <a:cs typeface="Rubi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srgbClr val="44546A">
                    <a:lumMod val="50000"/>
                  </a:srgbClr>
                </a:solidFill>
                <a:effectLst/>
                <a:uLnTx/>
                <a:uFillTx/>
                <a:latin typeface="Calibri Light" panose="020F0302020204030204"/>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4546A">
                  <a:lumMod val="50000"/>
                </a:srgbClr>
              </a:solidFill>
              <a:effectLst/>
              <a:uLnTx/>
              <a:uFillTx/>
              <a:latin typeface="Calibri Light" panose="020F0302020204030204"/>
            </a:endParaRPr>
          </a:p>
        </p:txBody>
      </p:sp>
    </p:spTree>
    <p:extLst>
      <p:ext uri="{BB962C8B-B14F-4D97-AF65-F5344CB8AC3E}">
        <p14:creationId xmlns:p14="http://schemas.microsoft.com/office/powerpoint/2010/main" val="426366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BDD93-CB69-4719-93AC-FEEAC72A60CC}"/>
              </a:ext>
            </a:extLst>
          </p:cNvPr>
          <p:cNvSpPr txBox="1">
            <a:spLocks noGrp="1"/>
          </p:cNvSpPr>
          <p:nvPr>
            <p:ph type="title" idx="4294967295"/>
          </p:nvPr>
        </p:nvSpPr>
        <p:spPr>
          <a:xfrm>
            <a:off x="1689125" y="419636"/>
            <a:ext cx="372618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Agenda</a:t>
            </a:r>
          </a:p>
        </p:txBody>
      </p:sp>
      <p:sp>
        <p:nvSpPr>
          <p:cNvPr id="4" name="TextBox 3">
            <a:extLst>
              <a:ext uri="{FF2B5EF4-FFF2-40B4-BE49-F238E27FC236}">
                <a16:creationId xmlns:a16="http://schemas.microsoft.com/office/drawing/2014/main" id="{57141F05-4B22-4597-AD49-DDA1C33BE0B4}"/>
              </a:ext>
            </a:extLst>
          </p:cNvPr>
          <p:cNvSpPr txBox="1"/>
          <p:nvPr/>
        </p:nvSpPr>
        <p:spPr>
          <a:xfrm>
            <a:off x="741680" y="1544717"/>
            <a:ext cx="10078720" cy="4524315"/>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Arial"/>
                <a:ea typeface="+mn-ea"/>
                <a:cs typeface="Arial"/>
              </a:rPr>
              <a:t>Quality Payment Program (QPP) Participation</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Arial"/>
                <a:ea typeface="+mn-ea"/>
                <a:cs typeface="Arial"/>
              </a:rPr>
              <a:t>Third-Party Intermediaries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a:ea typeface="+mn-ea"/>
                <a:cs typeface="Arial"/>
              </a:rPr>
              <a:t>Qualified Clinical Data Registry (QCDR)</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a:ea typeface="+mn-ea"/>
                <a:cs typeface="Arial"/>
              </a:rPr>
              <a:t>Qualified Registry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Arial"/>
                <a:ea typeface="+mn-ea"/>
                <a:cs typeface="Arial"/>
              </a:rPr>
              <a:t>Overview of Quality Measures </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a:ea typeface="+mn-ea"/>
                <a:cs typeface="Arial"/>
              </a:rPr>
              <a:t>MIPS Quality Measures and QCDR Measures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206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Arial"/>
                <a:ea typeface="+mn-ea"/>
                <a:cs typeface="Arial"/>
              </a:rPr>
              <a:t>QCDR Measure Requirements and Considerations for Approval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Arial"/>
                <a:ea typeface="+mn-ea"/>
                <a:cs typeface="Arial"/>
              </a:rPr>
              <a:t>Question &amp; Answer (Q&amp;A)</a:t>
            </a:r>
          </a:p>
        </p:txBody>
      </p:sp>
      <p:sp>
        <p:nvSpPr>
          <p:cNvPr id="2" name="Slide Number Placeholder 1">
            <a:extLst>
              <a:ext uri="{FF2B5EF4-FFF2-40B4-BE49-F238E27FC236}">
                <a16:creationId xmlns:a16="http://schemas.microsoft.com/office/drawing/2014/main" id="{0A990FE2-5216-4005-A686-CA565E295BC0}"/>
              </a:ext>
            </a:extLst>
          </p:cNvPr>
          <p:cNvSpPr>
            <a:spLocks noGrp="1"/>
          </p:cNvSpPr>
          <p:nvPr>
            <p:ph type="sldNum" sz="quarter" idx="12"/>
          </p:nvPr>
        </p:nvSpPr>
        <p:spPr>
          <a:xfrm>
            <a:off x="9155349" y="63466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22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8B23-5BD4-4B4A-9581-581D353E3414}"/>
              </a:ext>
            </a:extLst>
          </p:cNvPr>
          <p:cNvSpPr>
            <a:spLocks noGrp="1"/>
          </p:cNvSpPr>
          <p:nvPr>
            <p:ph type="ctrTitle"/>
          </p:nvPr>
        </p:nvSpPr>
        <p:spPr>
          <a:xfrm>
            <a:off x="1131698" y="1965079"/>
            <a:ext cx="3345083" cy="2721577"/>
          </a:xfrm>
        </p:spPr>
        <p:txBody>
          <a:bodyPr/>
          <a:lstStyle/>
          <a:p>
            <a:r>
              <a:rPr lang="en-US" sz="2400" dirty="0">
                <a:solidFill>
                  <a:srgbClr val="002060"/>
                </a:solidFill>
                <a:latin typeface="Arial"/>
                <a:cs typeface="Arial"/>
              </a:rPr>
              <a:t>quality payment program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a:cs typeface="Arial"/>
              </a:rPr>
              <a:t>Participation</a:t>
            </a:r>
            <a:br>
              <a:rPr lang="en-US" sz="2400" dirty="0">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4E66B7-61CF-483B-82CE-737D46508E2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smtClean="0">
                <a:ln>
                  <a:noFill/>
                </a:ln>
                <a:solidFill>
                  <a:srgbClr val="44546A">
                    <a:lumMod val="50000"/>
                  </a:srgbClr>
                </a:solidFill>
                <a:effectLst/>
                <a:uLnTx/>
                <a:uFillTx/>
                <a:latin typeface="Rubik"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4546A">
                  <a:lumMod val="50000"/>
                </a:srgbClr>
              </a:solidFill>
              <a:effectLst/>
              <a:uLnTx/>
              <a:uFillTx/>
              <a:latin typeface="Rubik" charset="0"/>
            </a:endParaRPr>
          </a:p>
        </p:txBody>
      </p:sp>
    </p:spTree>
    <p:extLst>
      <p:ext uri="{BB962C8B-B14F-4D97-AF65-F5344CB8AC3E}">
        <p14:creationId xmlns:p14="http://schemas.microsoft.com/office/powerpoint/2010/main" val="145910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3900" y="462634"/>
            <a:ext cx="6951837" cy="380647"/>
          </a:xfrm>
          <a:prstGeom prst="rect">
            <a:avLst/>
          </a:prstGeom>
        </p:spPr>
        <p:txBody>
          <a:bodyPr vert="horz" wrap="square" lIns="0" tIns="11206" rIns="0" bIns="0" rtlCol="0" anchor="b">
            <a:spAutoFit/>
          </a:bodyPr>
          <a:lstStyle/>
          <a:p>
            <a:pPr marL="11206">
              <a:lnSpc>
                <a:spcPct val="100000"/>
              </a:lnSpc>
              <a:spcBef>
                <a:spcPts val="88"/>
              </a:spcBef>
            </a:pPr>
            <a:r>
              <a:rPr lang="en-US" sz="2400" b="1" spc="4" dirty="0">
                <a:solidFill>
                  <a:srgbClr val="1C3363"/>
                </a:solidFill>
                <a:latin typeface="Arial" panose="020B0604020202020204" pitchFamily="34" charset="0"/>
                <a:cs typeface="Arial" panose="020B0604020202020204" pitchFamily="34" charset="0"/>
              </a:rPr>
              <a:t>Quality Payment Program</a:t>
            </a:r>
            <a:endParaRPr lang="en-US" sz="2400" b="1" dirty="0">
              <a:latin typeface="Arial" panose="020B0604020202020204" pitchFamily="34" charset="0"/>
              <a:cs typeface="Arial" panose="020B0604020202020204" pitchFamily="34" charset="0"/>
            </a:endParaRPr>
          </a:p>
        </p:txBody>
      </p:sp>
      <p:pic>
        <p:nvPicPr>
          <p:cNvPr id="3" name="Picture 3" descr="Screenshot of a page that explains what the Quality Payment Program is. This shows 2 tracks of the QPP, Merit-based Incentive Payment System (MIPS) and Advanced Alternative Payment Models (APMs). ">
            <a:extLst>
              <a:ext uri="{FF2B5EF4-FFF2-40B4-BE49-F238E27FC236}">
                <a16:creationId xmlns:a16="http://schemas.microsoft.com/office/drawing/2014/main" id="{3AAC5198-3610-439B-B2CA-71DD4BFDC012}"/>
              </a:ext>
            </a:extLst>
          </p:cNvPr>
          <p:cNvPicPr>
            <a:picLocks noChangeAspect="1"/>
          </p:cNvPicPr>
          <p:nvPr/>
        </p:nvPicPr>
        <p:blipFill>
          <a:blip r:embed="rId3"/>
          <a:stretch>
            <a:fillRect/>
          </a:stretch>
        </p:blipFill>
        <p:spPr>
          <a:xfrm>
            <a:off x="1676400" y="1291704"/>
            <a:ext cx="8414418" cy="5266618"/>
          </a:xfrm>
          <a:prstGeom prst="rect">
            <a:avLst/>
          </a:prstGeom>
        </p:spPr>
      </p:pic>
      <p:sp>
        <p:nvSpPr>
          <p:cNvPr id="6" name="object 6"/>
          <p:cNvSpPr/>
          <p:nvPr/>
        </p:nvSpPr>
        <p:spPr>
          <a:xfrm>
            <a:off x="2101182" y="6598103"/>
            <a:ext cx="114566" cy="11366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2061882" y="6546029"/>
            <a:ext cx="193862" cy="230281"/>
          </a:xfrm>
          <a:custGeom>
            <a:avLst/>
            <a:gdLst/>
            <a:ahLst/>
            <a:cxnLst/>
            <a:rect l="l" t="t" r="r" b="b"/>
            <a:pathLst>
              <a:path w="219709" h="260984">
                <a:moveTo>
                  <a:pt x="109728" y="0"/>
                </a:moveTo>
                <a:lnTo>
                  <a:pt x="0" y="65138"/>
                </a:lnTo>
                <a:lnTo>
                  <a:pt x="0" y="195465"/>
                </a:lnTo>
                <a:lnTo>
                  <a:pt x="109728" y="260591"/>
                </a:lnTo>
                <a:lnTo>
                  <a:pt x="219430" y="195465"/>
                </a:lnTo>
                <a:lnTo>
                  <a:pt x="219430" y="65138"/>
                </a:lnTo>
                <a:lnTo>
                  <a:pt x="109728" y="0"/>
                </a:lnTo>
                <a:close/>
              </a:path>
            </a:pathLst>
          </a:custGeom>
          <a:ln w="9144">
            <a:solidFill>
              <a:srgbClr val="0B77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lide Number Placeholder 2">
            <a:extLst>
              <a:ext uri="{FF2B5EF4-FFF2-40B4-BE49-F238E27FC236}">
                <a16:creationId xmlns:a16="http://schemas.microsoft.com/office/drawing/2014/main" id="{79B97B51-A8D7-4159-A419-4ED17F5A9C0E}"/>
              </a:ext>
            </a:extLst>
          </p:cNvPr>
          <p:cNvSpPr>
            <a:spLocks noGrp="1"/>
          </p:cNvSpPr>
          <p:nvPr>
            <p:ph type="sldNum" sz="quarter" idx="12"/>
          </p:nvPr>
        </p:nvSpPr>
        <p:spPr>
          <a:xfrm>
            <a:off x="11636573" y="6346645"/>
            <a:ext cx="461393" cy="365125"/>
          </a:xfrm>
          <a:prstGeom prst="rect">
            <a:avLst/>
          </a:prstGeom>
        </p:spPr>
        <p:txBody>
          <a:bodyPr/>
          <a:lstStyle>
            <a:defPPr>
              <a:defRPr lang="en-US"/>
            </a:defPPr>
            <a:lvl1pPr marL="0" algn="l" defTabSz="914400" rtl="0" eaLnBrk="1" latinLnBrk="0" hangingPunct="1">
              <a:defRPr sz="16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21654" y="462634"/>
            <a:ext cx="6934082" cy="380647"/>
          </a:xfrm>
          <a:prstGeom prst="rect">
            <a:avLst/>
          </a:prstGeom>
        </p:spPr>
        <p:txBody>
          <a:bodyPr vert="horz" wrap="square" lIns="0" tIns="11206" rIns="0" bIns="0" rtlCol="0" anchor="b">
            <a:spAutoFit/>
          </a:bodyPr>
          <a:lstStyle/>
          <a:p>
            <a:pPr marL="11206">
              <a:lnSpc>
                <a:spcPct val="100000"/>
              </a:lnSpc>
              <a:spcBef>
                <a:spcPts val="88"/>
              </a:spcBef>
            </a:pPr>
            <a:r>
              <a:rPr lang="en-US" sz="2400" b="1" spc="-4" dirty="0">
                <a:solidFill>
                  <a:srgbClr val="002060"/>
                </a:solidFill>
                <a:latin typeface="Arial" panose="020B0604020202020204" pitchFamily="34" charset="0"/>
                <a:cs typeface="Arial" panose="020B0604020202020204" pitchFamily="34" charset="0"/>
              </a:rPr>
              <a:t>Merit-based Incentive </a:t>
            </a:r>
            <a:r>
              <a:rPr lang="en-US" sz="2400" b="1" spc="-9" dirty="0">
                <a:solidFill>
                  <a:srgbClr val="002060"/>
                </a:solidFill>
                <a:latin typeface="Arial" panose="020B0604020202020204" pitchFamily="34" charset="0"/>
                <a:cs typeface="Arial" panose="020B0604020202020204" pitchFamily="34" charset="0"/>
              </a:rPr>
              <a:t>Payment</a:t>
            </a:r>
            <a:r>
              <a:rPr lang="en-US" sz="2400" b="1" spc="-40" dirty="0">
                <a:solidFill>
                  <a:srgbClr val="002060"/>
                </a:solidFill>
                <a:latin typeface="Arial" panose="020B0604020202020204" pitchFamily="34" charset="0"/>
                <a:cs typeface="Arial" panose="020B0604020202020204" pitchFamily="34" charset="0"/>
              </a:rPr>
              <a:t> </a:t>
            </a:r>
            <a:r>
              <a:rPr lang="en-US" sz="2400" b="1" spc="-9" dirty="0">
                <a:solidFill>
                  <a:srgbClr val="002060"/>
                </a:solidFill>
                <a:latin typeface="Arial" panose="020B0604020202020204" pitchFamily="34" charset="0"/>
                <a:cs typeface="Arial" panose="020B0604020202020204" pitchFamily="34" charset="0"/>
              </a:rPr>
              <a:t>System</a:t>
            </a:r>
            <a:endParaRPr lang="en-US" sz="2400" b="1" dirty="0">
              <a:solidFill>
                <a:srgbClr val="002060"/>
              </a:solidFill>
              <a:latin typeface="Arial" panose="020B0604020202020204" pitchFamily="34" charset="0"/>
              <a:cs typeface="Arial" panose="020B0604020202020204" pitchFamily="34" charset="0"/>
            </a:endParaRPr>
          </a:p>
        </p:txBody>
      </p:sp>
      <p:sp>
        <p:nvSpPr>
          <p:cNvPr id="2" name="object 2"/>
          <p:cNvSpPr txBox="1"/>
          <p:nvPr/>
        </p:nvSpPr>
        <p:spPr>
          <a:xfrm>
            <a:off x="1981200" y="1375177"/>
            <a:ext cx="8305800" cy="1144959"/>
          </a:xfrm>
          <a:prstGeom prst="rect">
            <a:avLst/>
          </a:prstGeom>
        </p:spPr>
        <p:txBody>
          <a:bodyPr vert="horz" wrap="square" lIns="0" tIns="11206" rIns="0" bIns="0" rtlCol="0" anchor="t">
            <a:spAutoFit/>
          </a:bodyPr>
          <a:lstStyle/>
          <a:p>
            <a:pPr marL="10795" marR="0" lvl="0" indent="0" algn="l" defTabSz="914400" rtl="0" eaLnBrk="1" fontAlgn="auto" latinLnBrk="0" hangingPunct="1">
              <a:lnSpc>
                <a:spcPct val="100000"/>
              </a:lnSpc>
              <a:spcBef>
                <a:spcPts val="88"/>
              </a:spcBef>
              <a:spcAft>
                <a:spcPts val="0"/>
              </a:spcAft>
              <a:buClrTx/>
              <a:buSzTx/>
              <a:buFontTx/>
              <a:buNone/>
              <a:tabLst/>
              <a:defRPr/>
            </a:pPr>
            <a:r>
              <a:rPr kumimoji="0" lang="en-US" sz="1800" b="0" i="0" u="none" strike="noStrike" kern="1200" cap="none" spc="-4" normalizeH="0" baseline="0" noProof="0" dirty="0">
                <a:ln>
                  <a:noFill/>
                </a:ln>
                <a:solidFill>
                  <a:srgbClr val="002060"/>
                </a:solidFill>
                <a:effectLst/>
                <a:uLnTx/>
                <a:uFillTx/>
                <a:latin typeface="Arial"/>
                <a:ea typeface="+mn-ea"/>
                <a:cs typeface="Arial"/>
              </a:rPr>
              <a:t>What is MI</a:t>
            </a:r>
            <a:r>
              <a:rPr kumimoji="0" lang="en-US" sz="1800" b="0" i="0" u="none" strike="noStrike" kern="1200" cap="none" spc="-9" normalizeH="0" baseline="0" noProof="0" dirty="0">
                <a:ln>
                  <a:noFill/>
                </a:ln>
                <a:solidFill>
                  <a:srgbClr val="002060"/>
                </a:solidFill>
                <a:effectLst/>
                <a:uLnTx/>
                <a:uFillTx/>
                <a:latin typeface="Arial"/>
                <a:ea typeface="+mn-ea"/>
                <a:cs typeface="Arial"/>
              </a:rPr>
              <a:t>PS?</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96545" marR="0" lvl="0" indent="-285750" algn="l" defTabSz="914400" rtl="0" eaLnBrk="1" fontAlgn="auto" latinLnBrk="0" hangingPunct="1">
              <a:lnSpc>
                <a:spcPct val="100000"/>
              </a:lnSpc>
              <a:spcBef>
                <a:spcPts val="88"/>
              </a:spcBef>
              <a:spcAft>
                <a:spcPts val="0"/>
              </a:spcAft>
              <a:buClrTx/>
              <a:buSzTx/>
              <a:buFont typeface="Arial" panose="020B0604020202020204" pitchFamily="34" charset="0"/>
              <a:buChar char="•"/>
              <a:tabLst/>
              <a:defRPr/>
            </a:pPr>
            <a:r>
              <a:rPr kumimoji="0" lang="en-US" sz="1800" b="0" i="0" u="none" strike="noStrike" kern="1200" cap="none" spc="-4" normalizeH="0" baseline="0" noProof="0" dirty="0">
                <a:ln>
                  <a:noFill/>
                </a:ln>
                <a:solidFill>
                  <a:srgbClr val="002060"/>
                </a:solidFill>
                <a:effectLst/>
                <a:uLnTx/>
                <a:uFillTx/>
                <a:latin typeface="Arial"/>
                <a:ea typeface="+mn-ea"/>
                <a:cs typeface="Arial"/>
              </a:rPr>
              <a:t>MIPS is </a:t>
            </a:r>
            <a:r>
              <a:rPr kumimoji="0" lang="en-US" sz="1800" b="0" i="0" u="none" strike="noStrike" kern="1200" cap="none" spc="0" normalizeH="0" baseline="0" noProof="0" dirty="0">
                <a:ln>
                  <a:noFill/>
                </a:ln>
                <a:solidFill>
                  <a:srgbClr val="002060"/>
                </a:solidFill>
                <a:effectLst/>
                <a:uLnTx/>
                <a:uFillTx/>
                <a:latin typeface="Arial"/>
                <a:ea typeface="+mn-ea"/>
                <a:cs typeface="Arial"/>
              </a:rPr>
              <a:t>one </a:t>
            </a:r>
            <a:r>
              <a:rPr kumimoji="0" lang="en-US" sz="1800" b="0" i="0" u="none" strike="noStrike" kern="1200" cap="none" spc="-4" normalizeH="0" baseline="0" noProof="0" dirty="0">
                <a:ln>
                  <a:noFill/>
                </a:ln>
                <a:solidFill>
                  <a:srgbClr val="002060"/>
                </a:solidFill>
                <a:effectLst/>
                <a:uLnTx/>
                <a:uFillTx/>
                <a:latin typeface="Arial"/>
                <a:ea typeface="+mn-ea"/>
                <a:cs typeface="Arial"/>
              </a:rPr>
              <a:t>way </a:t>
            </a:r>
            <a:r>
              <a:rPr kumimoji="0" lang="en-US" sz="1800" b="0" i="0" u="none" strike="noStrike" kern="1200" cap="none" spc="-9" normalizeH="0" baseline="0" noProof="0" dirty="0">
                <a:ln>
                  <a:noFill/>
                </a:ln>
                <a:solidFill>
                  <a:srgbClr val="002060"/>
                </a:solidFill>
                <a:effectLst/>
                <a:uLnTx/>
                <a:uFillTx/>
                <a:latin typeface="Arial"/>
                <a:ea typeface="+mn-ea"/>
                <a:cs typeface="Arial"/>
              </a:rPr>
              <a:t>to </a:t>
            </a:r>
            <a:r>
              <a:rPr kumimoji="0" lang="en-US" sz="1800" b="0" i="0" u="none" strike="noStrike" kern="1200" cap="none" spc="-4" normalizeH="0" baseline="0" noProof="0" dirty="0">
                <a:ln>
                  <a:noFill/>
                </a:ln>
                <a:solidFill>
                  <a:srgbClr val="002060"/>
                </a:solidFill>
                <a:effectLst/>
                <a:uLnTx/>
                <a:uFillTx/>
                <a:latin typeface="Arial"/>
                <a:ea typeface="+mn-ea"/>
                <a:cs typeface="Arial"/>
              </a:rPr>
              <a:t>participate in </a:t>
            </a:r>
            <a:r>
              <a:rPr kumimoji="0" lang="en-US" sz="1800" b="0" i="0" u="none" strike="noStrike" kern="1200" cap="none" spc="0" normalizeH="0" baseline="0" noProof="0" dirty="0">
                <a:ln>
                  <a:noFill/>
                </a:ln>
                <a:solidFill>
                  <a:srgbClr val="002060"/>
                </a:solidFill>
                <a:effectLst/>
                <a:uLnTx/>
                <a:uFillTx/>
                <a:latin typeface="Arial"/>
                <a:ea typeface="+mn-ea"/>
                <a:cs typeface="Arial"/>
              </a:rPr>
              <a:t>the </a:t>
            </a:r>
            <a:r>
              <a:rPr kumimoji="0" lang="en-US" sz="1800" b="0" i="0" u="none" strike="noStrike" kern="1200" cap="none" spc="-4" normalizeH="0" baseline="0" noProof="0" dirty="0">
                <a:ln>
                  <a:noFill/>
                </a:ln>
                <a:solidFill>
                  <a:srgbClr val="002060"/>
                </a:solidFill>
                <a:effectLst/>
                <a:uLnTx/>
                <a:uFillTx/>
                <a:latin typeface="Arial"/>
                <a:ea typeface="+mn-ea"/>
                <a:cs typeface="Arial"/>
              </a:rPr>
              <a:t>QPP.</a:t>
            </a:r>
          </a:p>
          <a:p>
            <a:pPr marL="296545" marR="0" lvl="0" indent="-285750" algn="l" defTabSz="914400" rtl="0" eaLnBrk="1" fontAlgn="auto" latinLnBrk="0" hangingPunct="1">
              <a:lnSpc>
                <a:spcPct val="100000"/>
              </a:lnSpc>
              <a:spcBef>
                <a:spcPts val="88"/>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a:ea typeface="+mn-ea"/>
                <a:cs typeface="Arial"/>
              </a:rPr>
              <a:t>Under </a:t>
            </a:r>
            <a:r>
              <a:rPr kumimoji="0" lang="en-US" sz="1800" b="0" i="0" u="none" strike="noStrike" kern="1200" cap="none" spc="-4" normalizeH="0" baseline="0" noProof="0" dirty="0">
                <a:ln>
                  <a:noFill/>
                </a:ln>
                <a:solidFill>
                  <a:srgbClr val="002060"/>
                </a:solidFill>
                <a:effectLst/>
                <a:uLnTx/>
                <a:uFillTx/>
                <a:latin typeface="Arial"/>
                <a:ea typeface="+mn-ea"/>
                <a:cs typeface="Arial"/>
              </a:rPr>
              <a:t>MIPS, CMS evaluates your </a:t>
            </a:r>
            <a:r>
              <a:rPr kumimoji="0" lang="en-US" sz="1800" b="0" i="0" u="none" strike="noStrike" kern="1200" cap="none" spc="0" normalizeH="0" baseline="0" noProof="0" dirty="0">
                <a:ln>
                  <a:noFill/>
                </a:ln>
                <a:solidFill>
                  <a:srgbClr val="002060"/>
                </a:solidFill>
                <a:effectLst/>
                <a:uLnTx/>
                <a:uFillTx/>
                <a:latin typeface="Arial"/>
                <a:ea typeface="+mn-ea"/>
                <a:cs typeface="Arial"/>
              </a:rPr>
              <a:t>performance </a:t>
            </a:r>
            <a:r>
              <a:rPr kumimoji="0" lang="en-US" sz="1800" b="0" i="0" u="none" strike="noStrike" kern="1200" cap="none" spc="-4" normalizeH="0" baseline="0" noProof="0" dirty="0">
                <a:ln>
                  <a:noFill/>
                </a:ln>
                <a:solidFill>
                  <a:srgbClr val="002060"/>
                </a:solidFill>
                <a:effectLst/>
                <a:uLnTx/>
                <a:uFillTx/>
                <a:latin typeface="Arial"/>
                <a:ea typeface="+mn-ea"/>
                <a:cs typeface="Arial"/>
              </a:rPr>
              <a:t>across multiple categories </a:t>
            </a:r>
            <a:r>
              <a:rPr kumimoji="0" lang="en-US" sz="1800" b="0" i="0" u="none" strike="noStrike" kern="1200" cap="none" spc="0" normalizeH="0" baseline="0" noProof="0" dirty="0">
                <a:ln>
                  <a:noFill/>
                </a:ln>
                <a:solidFill>
                  <a:srgbClr val="002060"/>
                </a:solidFill>
                <a:effectLst/>
                <a:uLnTx/>
                <a:uFillTx/>
                <a:latin typeface="Arial"/>
                <a:ea typeface="+mn-ea"/>
                <a:cs typeface="Arial"/>
              </a:rPr>
              <a:t>that </a:t>
            </a:r>
            <a:r>
              <a:rPr kumimoji="0" lang="en-US" sz="1800" b="0" i="0" u="none" strike="noStrike" kern="1200" cap="none" spc="-4" normalizeH="0" baseline="0" noProof="0" dirty="0">
                <a:ln>
                  <a:noFill/>
                </a:ln>
                <a:solidFill>
                  <a:srgbClr val="002060"/>
                </a:solidFill>
                <a:effectLst/>
                <a:uLnTx/>
                <a:uFillTx/>
                <a:latin typeface="Arial"/>
                <a:ea typeface="+mn-ea"/>
                <a:cs typeface="Arial"/>
              </a:rPr>
              <a:t>lead </a:t>
            </a:r>
            <a:r>
              <a:rPr kumimoji="0" lang="en-US" sz="1800" b="0" i="0" u="none" strike="noStrike" kern="1200" cap="none" spc="-9" normalizeH="0" baseline="0" noProof="0" dirty="0">
                <a:ln>
                  <a:noFill/>
                </a:ln>
                <a:solidFill>
                  <a:srgbClr val="002060"/>
                </a:solidFill>
                <a:effectLst/>
                <a:uLnTx/>
                <a:uFillTx/>
                <a:latin typeface="Arial"/>
                <a:ea typeface="+mn-ea"/>
                <a:cs typeface="Arial"/>
              </a:rPr>
              <a:t>to </a:t>
            </a:r>
            <a:r>
              <a:rPr kumimoji="0" lang="en-US" sz="1800" b="0" i="0" u="none" strike="noStrike" kern="1200" cap="none" spc="-4" normalizeH="0" baseline="0" noProof="0" dirty="0">
                <a:ln>
                  <a:noFill/>
                </a:ln>
                <a:solidFill>
                  <a:srgbClr val="002060"/>
                </a:solidFill>
                <a:effectLst/>
                <a:uLnTx/>
                <a:uFillTx/>
                <a:latin typeface="Arial"/>
                <a:ea typeface="+mn-ea"/>
                <a:cs typeface="Arial"/>
              </a:rPr>
              <a:t>improved </a:t>
            </a:r>
            <a:r>
              <a:rPr kumimoji="0" lang="en-US" sz="1800" b="0" i="0" u="none" strike="noStrike" kern="1200" cap="none" spc="0" normalizeH="0" baseline="0" noProof="0" dirty="0">
                <a:ln>
                  <a:noFill/>
                </a:ln>
                <a:solidFill>
                  <a:srgbClr val="002060"/>
                </a:solidFill>
                <a:effectLst/>
                <a:uLnTx/>
                <a:uFillTx/>
                <a:latin typeface="Arial"/>
                <a:ea typeface="+mn-ea"/>
                <a:cs typeface="Arial"/>
              </a:rPr>
              <a:t>quality and </a:t>
            </a:r>
            <a:r>
              <a:rPr kumimoji="0" lang="en-US" sz="1800" b="0" i="0" u="none" strike="noStrike" kern="1200" cap="none" spc="-4" normalizeH="0" baseline="0" noProof="0" dirty="0">
                <a:ln>
                  <a:noFill/>
                </a:ln>
                <a:solidFill>
                  <a:srgbClr val="002060"/>
                </a:solidFill>
                <a:effectLst/>
                <a:uLnTx/>
                <a:uFillTx/>
                <a:latin typeface="Arial"/>
                <a:ea typeface="+mn-ea"/>
                <a:cs typeface="Arial"/>
              </a:rPr>
              <a:t>value in </a:t>
            </a:r>
            <a:r>
              <a:rPr kumimoji="0" lang="en-US" sz="1800" b="0" i="0" u="none" strike="noStrike" kern="1200" cap="none" spc="0" normalizeH="0" baseline="0" noProof="0" dirty="0">
                <a:ln>
                  <a:noFill/>
                </a:ln>
                <a:solidFill>
                  <a:srgbClr val="002060"/>
                </a:solidFill>
                <a:effectLst/>
                <a:uLnTx/>
                <a:uFillTx/>
                <a:latin typeface="Arial"/>
                <a:ea typeface="+mn-ea"/>
                <a:cs typeface="Arial"/>
              </a:rPr>
              <a:t>our </a:t>
            </a:r>
            <a:r>
              <a:rPr kumimoji="0" lang="en-US" sz="1800" b="0" i="0" u="none" strike="noStrike" kern="1200" cap="none" spc="-4" normalizeH="0" baseline="0" noProof="0" dirty="0">
                <a:ln>
                  <a:noFill/>
                </a:ln>
                <a:solidFill>
                  <a:srgbClr val="002060"/>
                </a:solidFill>
                <a:effectLst/>
                <a:uLnTx/>
                <a:uFillTx/>
                <a:latin typeface="Arial"/>
                <a:ea typeface="+mn-ea"/>
                <a:cs typeface="Arial"/>
              </a:rPr>
              <a:t>healthcare</a:t>
            </a:r>
            <a:r>
              <a:rPr kumimoji="0" lang="en-US" sz="1800" b="0" i="0" u="none" strike="noStrike" kern="1200" cap="none" spc="-132" normalizeH="0" baseline="0" noProof="0" dirty="0">
                <a:ln>
                  <a:noFill/>
                </a:ln>
                <a:solidFill>
                  <a:srgbClr val="002060"/>
                </a:solidFill>
                <a:effectLst/>
                <a:uLnTx/>
                <a:uFillTx/>
                <a:latin typeface="Arial"/>
                <a:ea typeface="+mn-ea"/>
                <a:cs typeface="Arial"/>
              </a:rPr>
              <a:t> </a:t>
            </a:r>
            <a:r>
              <a:rPr kumimoji="0" lang="en-US" sz="1800" b="0" i="0" u="none" strike="noStrike" kern="1200" cap="none" spc="-9" normalizeH="0" baseline="0" noProof="0" dirty="0">
                <a:ln>
                  <a:noFill/>
                </a:ln>
                <a:solidFill>
                  <a:srgbClr val="002060"/>
                </a:solidFill>
                <a:effectLst/>
                <a:uLnTx/>
                <a:uFillTx/>
                <a:latin typeface="Arial"/>
                <a:ea typeface="+mn-ea"/>
                <a:cs typeface="Arial"/>
              </a:rPr>
              <a:t>system.</a:t>
            </a:r>
            <a:endParaRPr kumimoji="0" lang="en-US" sz="1800" b="0" i="0" u="none" strike="noStrike" kern="1200" cap="none" spc="0" normalizeH="0" baseline="0" noProof="0" dirty="0">
              <a:ln>
                <a:noFill/>
              </a:ln>
              <a:solidFill>
                <a:srgbClr val="002060"/>
              </a:solidFill>
              <a:effectLst/>
              <a:uLnTx/>
              <a:uFillTx/>
              <a:latin typeface="Arial"/>
              <a:ea typeface="+mn-ea"/>
              <a:cs typeface="Arial"/>
            </a:endParaRPr>
          </a:p>
        </p:txBody>
      </p:sp>
      <p:grpSp>
        <p:nvGrpSpPr>
          <p:cNvPr id="16" name="Group 15" descr="Graphic showing 4 categories of performance: Quality, Promoting Interoperability, Cost, and Improvement Activities.">
            <a:extLst>
              <a:ext uri="{FF2B5EF4-FFF2-40B4-BE49-F238E27FC236}">
                <a16:creationId xmlns:a16="http://schemas.microsoft.com/office/drawing/2014/main" id="{3FD8C7A5-FE4C-468E-A087-0F669F288A36}"/>
              </a:ext>
            </a:extLst>
          </p:cNvPr>
          <p:cNvGrpSpPr/>
          <p:nvPr/>
        </p:nvGrpSpPr>
        <p:grpSpPr>
          <a:xfrm>
            <a:off x="2236392" y="2702858"/>
            <a:ext cx="8148766" cy="3087445"/>
            <a:chOff x="2236392" y="2702858"/>
            <a:chExt cx="8148766" cy="3087445"/>
          </a:xfrm>
        </p:grpSpPr>
        <p:sp>
          <p:nvSpPr>
            <p:cNvPr id="4" name="object 4"/>
            <p:cNvSpPr/>
            <p:nvPr/>
          </p:nvSpPr>
          <p:spPr>
            <a:xfrm>
              <a:off x="4636995" y="4231789"/>
              <a:ext cx="1558513" cy="155851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5977666" y="2702858"/>
              <a:ext cx="1574014" cy="167062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4636994" y="2702858"/>
              <a:ext cx="1574014" cy="167062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5977667" y="4231789"/>
              <a:ext cx="1558513" cy="1558514"/>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p:nvPr/>
          </p:nvSpPr>
          <p:spPr>
            <a:xfrm>
              <a:off x="2236392" y="4637219"/>
              <a:ext cx="2501153" cy="770404"/>
            </a:xfrm>
            <a:custGeom>
              <a:avLst/>
              <a:gdLst/>
              <a:ahLst/>
              <a:cxnLst/>
              <a:rect l="l" t="t" r="r" b="b"/>
              <a:pathLst>
                <a:path w="2834640" h="873125">
                  <a:moveTo>
                    <a:pt x="2660484" y="0"/>
                  </a:moveTo>
                  <a:lnTo>
                    <a:pt x="0" y="0"/>
                  </a:lnTo>
                  <a:lnTo>
                    <a:pt x="0" y="872871"/>
                  </a:lnTo>
                  <a:lnTo>
                    <a:pt x="2660484" y="872871"/>
                  </a:lnTo>
                  <a:lnTo>
                    <a:pt x="2660484" y="675894"/>
                  </a:lnTo>
                  <a:lnTo>
                    <a:pt x="2834220" y="442722"/>
                  </a:lnTo>
                  <a:lnTo>
                    <a:pt x="2660484" y="202946"/>
                  </a:lnTo>
                  <a:lnTo>
                    <a:pt x="266048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9"/>
            <p:cNvSpPr/>
            <p:nvPr/>
          </p:nvSpPr>
          <p:spPr>
            <a:xfrm>
              <a:off x="2236392" y="4518682"/>
              <a:ext cx="2501153" cy="975795"/>
            </a:xfrm>
            <a:custGeom>
              <a:avLst/>
              <a:gdLst/>
              <a:ahLst/>
              <a:cxnLst/>
              <a:rect l="l" t="t" r="r" b="b"/>
              <a:pathLst>
                <a:path w="2834640" h="873125">
                  <a:moveTo>
                    <a:pt x="0" y="872871"/>
                  </a:moveTo>
                  <a:lnTo>
                    <a:pt x="2660484" y="872871"/>
                  </a:lnTo>
                  <a:lnTo>
                    <a:pt x="2660484" y="675894"/>
                  </a:lnTo>
                  <a:lnTo>
                    <a:pt x="2834220" y="442722"/>
                  </a:lnTo>
                  <a:lnTo>
                    <a:pt x="2660484" y="202946"/>
                  </a:lnTo>
                  <a:lnTo>
                    <a:pt x="2660484" y="0"/>
                  </a:lnTo>
                  <a:lnTo>
                    <a:pt x="0" y="0"/>
                  </a:lnTo>
                  <a:lnTo>
                    <a:pt x="0" y="872871"/>
                  </a:lnTo>
                  <a:close/>
                </a:path>
              </a:pathLst>
            </a:custGeom>
            <a:ln w="38100">
              <a:solidFill>
                <a:srgbClr val="E4945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txBox="1"/>
            <p:nvPr/>
          </p:nvSpPr>
          <p:spPr>
            <a:xfrm>
              <a:off x="2281688" y="4634793"/>
              <a:ext cx="2211060" cy="716071"/>
            </a:xfrm>
            <a:prstGeom prst="rect">
              <a:avLst/>
            </a:prstGeom>
          </p:spPr>
          <p:txBody>
            <a:bodyPr vert="horz" wrap="square" lIns="0" tIns="10646" rIns="0" bIns="0" rtlCol="0" anchor="t">
              <a:spAutoFit/>
            </a:bodyPr>
            <a:lstStyle/>
            <a:p>
              <a:pPr marL="10795" marR="0" lvl="0" indent="0" algn="l" defTabSz="914400" rtl="0" eaLnBrk="1" fontAlgn="auto" latinLnBrk="0" hangingPunct="1">
                <a:lnSpc>
                  <a:spcPts val="1054"/>
                </a:lnSpc>
                <a:spcBef>
                  <a:spcPts val="84"/>
                </a:spcBef>
                <a:spcAft>
                  <a:spcPts val="0"/>
                </a:spcAft>
                <a:buClrTx/>
                <a:buSzTx/>
                <a:buFontTx/>
                <a:buNone/>
                <a:tabLst/>
                <a:defRPr/>
              </a:pPr>
              <a:r>
                <a:rPr kumimoji="0" lang="en-US" sz="1400" b="1" i="0" u="none" strike="noStrike" kern="1200" cap="none" spc="-4" normalizeH="0" baseline="0" noProof="0" dirty="0">
                  <a:ln>
                    <a:noFill/>
                  </a:ln>
                  <a:solidFill>
                    <a:srgbClr val="002060"/>
                  </a:solidFill>
                  <a:effectLst/>
                  <a:uLnTx/>
                  <a:uFillTx/>
                  <a:latin typeface="Arial"/>
                  <a:ea typeface="+mn-ea"/>
                  <a:cs typeface="Arial"/>
                </a:rPr>
                <a:t>Improvement</a:t>
              </a:r>
              <a:r>
                <a:rPr kumimoji="0" lang="en-US" sz="1400" b="1" i="0" u="none" strike="noStrike" kern="1200" cap="none" spc="-22" normalizeH="0" baseline="0" noProof="0" dirty="0">
                  <a:ln>
                    <a:noFill/>
                  </a:ln>
                  <a:solidFill>
                    <a:srgbClr val="002060"/>
                  </a:solidFill>
                  <a:effectLst/>
                  <a:uLnTx/>
                  <a:uFillTx/>
                  <a:latin typeface="Arial"/>
                  <a:ea typeface="+mn-ea"/>
                  <a:cs typeface="Arial"/>
                </a:rPr>
                <a:t> </a:t>
              </a:r>
              <a:r>
                <a:rPr kumimoji="0" lang="en-US" sz="1400" b="1" i="0" u="none" strike="noStrike" kern="1200" cap="none" spc="-4" normalizeH="0" baseline="0" noProof="0" dirty="0">
                  <a:ln>
                    <a:noFill/>
                  </a:ln>
                  <a:solidFill>
                    <a:srgbClr val="002060"/>
                  </a:solidFill>
                  <a:effectLst/>
                  <a:uLnTx/>
                  <a:uFillTx/>
                  <a:latin typeface="Arial"/>
                  <a:ea typeface="+mn-ea"/>
                  <a:cs typeface="Arial"/>
                </a:rPr>
                <a:t>Activities</a:t>
              </a:r>
              <a:endParaRPr kumimoji="0" lang="en-US" sz="1400" b="0" i="0" u="none" strike="noStrike" kern="1200" cap="none" spc="0" normalizeH="0" baseline="0" noProof="0" dirty="0">
                <a:ln>
                  <a:noFill/>
                </a:ln>
                <a:solidFill>
                  <a:srgbClr val="002060"/>
                </a:solidFill>
                <a:effectLst/>
                <a:uLnTx/>
                <a:uFillTx/>
                <a:latin typeface="Arial"/>
                <a:ea typeface="+mn-ea"/>
                <a:cs typeface="Arial"/>
              </a:endParaRPr>
            </a:p>
            <a:p>
              <a:pPr marL="10795" marR="4445" lvl="0" indent="0" algn="l" defTabSz="914400" rtl="0" eaLnBrk="1" fontAlgn="auto" latinLnBrk="0" hangingPunct="1">
                <a:lnSpc>
                  <a:spcPts val="1050"/>
                </a:lnSpc>
                <a:spcBef>
                  <a:spcPts val="35"/>
                </a:spcBef>
                <a:spcAft>
                  <a:spcPts val="0"/>
                </a:spcAft>
                <a:buClrTx/>
                <a:buSzTx/>
                <a:buFontTx/>
                <a:buNone/>
                <a:tabLst/>
                <a:defRPr/>
              </a:pPr>
              <a:r>
                <a:rPr kumimoji="0" lang="en-US" sz="1200" b="0" i="0" u="none" strike="noStrike" kern="1200" cap="none" spc="-9" normalizeH="0" baseline="0" noProof="0" dirty="0">
                  <a:ln>
                    <a:noFill/>
                  </a:ln>
                  <a:solidFill>
                    <a:srgbClr val="002060"/>
                  </a:solidFill>
                  <a:effectLst/>
                  <a:uLnTx/>
                  <a:uFillTx/>
                  <a:latin typeface="Arial"/>
                  <a:ea typeface="+mn-ea"/>
                  <a:cs typeface="Arial"/>
                </a:rPr>
                <a:t>Assesses </a:t>
              </a:r>
              <a:r>
                <a:rPr kumimoji="0" lang="en-US" sz="1200" b="0" i="0" u="none" strike="noStrike" kern="1200" cap="none" spc="-4" normalizeH="0" baseline="0" noProof="0" dirty="0">
                  <a:ln>
                    <a:noFill/>
                  </a:ln>
                  <a:solidFill>
                    <a:srgbClr val="002060"/>
                  </a:solidFill>
                  <a:effectLst/>
                  <a:uLnTx/>
                  <a:uFillTx/>
                  <a:latin typeface="Arial"/>
                  <a:ea typeface="+mn-ea"/>
                  <a:cs typeface="Arial"/>
                </a:rPr>
                <a:t>your participation in activities  that improve </a:t>
              </a:r>
              <a:r>
                <a:rPr kumimoji="0" lang="en-US" sz="1200" b="0" i="0" u="none" strike="noStrike" kern="1200" cap="none" spc="-9" normalizeH="0" baseline="0" noProof="0" dirty="0">
                  <a:ln>
                    <a:noFill/>
                  </a:ln>
                  <a:solidFill>
                    <a:srgbClr val="002060"/>
                  </a:solidFill>
                  <a:effectLst/>
                  <a:uLnTx/>
                  <a:uFillTx/>
                  <a:latin typeface="Arial"/>
                  <a:ea typeface="+mn-ea"/>
                  <a:cs typeface="Arial"/>
                </a:rPr>
                <a:t>clinical </a:t>
              </a:r>
              <a:r>
                <a:rPr kumimoji="0" lang="en-US" sz="1200" b="0" i="0" u="none" strike="noStrike" kern="1200" cap="none" spc="-4" normalizeH="0" baseline="0" noProof="0" dirty="0">
                  <a:ln>
                    <a:noFill/>
                  </a:ln>
                  <a:solidFill>
                    <a:srgbClr val="002060"/>
                  </a:solidFill>
                  <a:effectLst/>
                  <a:uLnTx/>
                  <a:uFillTx/>
                  <a:latin typeface="Arial"/>
                  <a:ea typeface="+mn-ea"/>
                  <a:cs typeface="Arial"/>
                </a:rPr>
                <a:t>practice and support  patient</a:t>
              </a:r>
              <a:r>
                <a:rPr kumimoji="0" lang="en-US" sz="1200" b="0" i="0" u="none" strike="noStrike" kern="1200" cap="none" spc="-18" normalizeH="0" baseline="0" noProof="0" dirty="0">
                  <a:ln>
                    <a:noFill/>
                  </a:ln>
                  <a:solidFill>
                    <a:srgbClr val="002060"/>
                  </a:solidFill>
                  <a:effectLst/>
                  <a:uLnTx/>
                  <a:uFillTx/>
                  <a:latin typeface="Arial"/>
                  <a:ea typeface="+mn-ea"/>
                  <a:cs typeface="Arial"/>
                </a:rPr>
                <a:t> </a:t>
              </a:r>
              <a:r>
                <a:rPr kumimoji="0" lang="en-US" sz="1200" b="0" i="0" u="none" strike="noStrike" kern="1200" cap="none" spc="-4" normalizeH="0" baseline="0" noProof="0" dirty="0">
                  <a:ln>
                    <a:noFill/>
                  </a:ln>
                  <a:solidFill>
                    <a:srgbClr val="002060"/>
                  </a:solidFill>
                  <a:effectLst/>
                  <a:uLnTx/>
                  <a:uFillTx/>
                  <a:latin typeface="Arial"/>
                  <a:ea typeface="+mn-ea"/>
                  <a:cs typeface="Arial"/>
                </a:rPr>
                <a:t>engagement.</a:t>
              </a:r>
              <a:endParaRPr kumimoji="0" lang="en-US" sz="1200" b="0" i="0" u="none" strike="noStrike" kern="1200" cap="none" spc="0" normalizeH="0" baseline="0" noProof="0" dirty="0">
                <a:ln>
                  <a:noFill/>
                </a:ln>
                <a:solidFill>
                  <a:srgbClr val="002060"/>
                </a:solidFill>
                <a:effectLst/>
                <a:uLnTx/>
                <a:uFillTx/>
                <a:latin typeface="Arial"/>
                <a:ea typeface="+mn-ea"/>
                <a:cs typeface="Arial"/>
              </a:endParaRPr>
            </a:p>
          </p:txBody>
        </p:sp>
        <p:sp>
          <p:nvSpPr>
            <p:cNvPr id="11" name="object 11"/>
            <p:cNvSpPr/>
            <p:nvPr/>
          </p:nvSpPr>
          <p:spPr>
            <a:xfrm>
              <a:off x="2236392" y="3076015"/>
              <a:ext cx="2501153" cy="770404"/>
            </a:xfrm>
            <a:custGeom>
              <a:avLst/>
              <a:gdLst/>
              <a:ahLst/>
              <a:cxnLst/>
              <a:rect l="l" t="t" r="r" b="b"/>
              <a:pathLst>
                <a:path w="2834640" h="873125">
                  <a:moveTo>
                    <a:pt x="2660484" y="0"/>
                  </a:moveTo>
                  <a:lnTo>
                    <a:pt x="0" y="0"/>
                  </a:lnTo>
                  <a:lnTo>
                    <a:pt x="0" y="872871"/>
                  </a:lnTo>
                  <a:lnTo>
                    <a:pt x="2660484" y="872871"/>
                  </a:lnTo>
                  <a:lnTo>
                    <a:pt x="2660484" y="675894"/>
                  </a:lnTo>
                  <a:lnTo>
                    <a:pt x="2834220" y="442722"/>
                  </a:lnTo>
                  <a:lnTo>
                    <a:pt x="2660484" y="202946"/>
                  </a:lnTo>
                  <a:lnTo>
                    <a:pt x="266048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12"/>
            <p:cNvSpPr/>
            <p:nvPr/>
          </p:nvSpPr>
          <p:spPr>
            <a:xfrm>
              <a:off x="2236392" y="2876790"/>
              <a:ext cx="2501153" cy="1177406"/>
            </a:xfrm>
            <a:custGeom>
              <a:avLst/>
              <a:gdLst/>
              <a:ahLst/>
              <a:cxnLst/>
              <a:rect l="l" t="t" r="r" b="b"/>
              <a:pathLst>
                <a:path w="2834640" h="873125">
                  <a:moveTo>
                    <a:pt x="0" y="872871"/>
                  </a:moveTo>
                  <a:lnTo>
                    <a:pt x="2660484" y="872871"/>
                  </a:lnTo>
                  <a:lnTo>
                    <a:pt x="2660484" y="675894"/>
                  </a:lnTo>
                  <a:lnTo>
                    <a:pt x="2834220" y="442722"/>
                  </a:lnTo>
                  <a:lnTo>
                    <a:pt x="2660484" y="202946"/>
                  </a:lnTo>
                  <a:lnTo>
                    <a:pt x="2660484" y="0"/>
                  </a:lnTo>
                  <a:lnTo>
                    <a:pt x="0" y="0"/>
                  </a:lnTo>
                  <a:lnTo>
                    <a:pt x="0" y="872871"/>
                  </a:lnTo>
                  <a:close/>
                </a:path>
              </a:pathLst>
            </a:custGeom>
            <a:ln w="38100">
              <a:solidFill>
                <a:srgbClr val="7792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3"/>
            <p:cNvSpPr txBox="1"/>
            <p:nvPr/>
          </p:nvSpPr>
          <p:spPr>
            <a:xfrm>
              <a:off x="2269373" y="2968968"/>
              <a:ext cx="2381288" cy="580586"/>
            </a:xfrm>
            <a:prstGeom prst="rect">
              <a:avLst/>
            </a:prstGeom>
          </p:spPr>
          <p:txBody>
            <a:bodyPr vert="horz" wrap="square" lIns="0" tIns="10646" rIns="0" bIns="0" rtlCol="0" anchor="t">
              <a:spAutoFit/>
            </a:bodyPr>
            <a:lstStyle/>
            <a:p>
              <a:pPr marL="10795" marR="0" lvl="0" indent="0" algn="l" defTabSz="914400" rtl="0" eaLnBrk="1" fontAlgn="auto" latinLnBrk="0" hangingPunct="1">
                <a:lnSpc>
                  <a:spcPts val="1054"/>
                </a:lnSpc>
                <a:spcBef>
                  <a:spcPts val="84"/>
                </a:spcBef>
                <a:spcAft>
                  <a:spcPts val="0"/>
                </a:spcAft>
                <a:buClrTx/>
                <a:buSzTx/>
                <a:buFontTx/>
                <a:buNone/>
                <a:tabLst/>
                <a:defRPr/>
              </a:pPr>
              <a:r>
                <a:rPr kumimoji="0" lang="en-US" sz="1400" b="1" i="0" u="none" strike="noStrike" kern="1200" cap="none" spc="-4" normalizeH="0" baseline="0" noProof="0" dirty="0">
                  <a:ln>
                    <a:noFill/>
                  </a:ln>
                  <a:solidFill>
                    <a:srgbClr val="002060"/>
                  </a:solidFill>
                  <a:effectLst/>
                  <a:uLnTx/>
                  <a:uFillTx/>
                  <a:latin typeface="Arial"/>
                  <a:ea typeface="+mn-ea"/>
                  <a:cs typeface="Arial"/>
                </a:rPr>
                <a:t>Quality</a:t>
              </a:r>
              <a:endParaRPr kumimoji="0" lang="en-US" sz="1400" b="0" i="0" u="none" strike="noStrike" kern="1200" cap="none" spc="0" normalizeH="0" baseline="0" noProof="0" dirty="0">
                <a:ln>
                  <a:noFill/>
                </a:ln>
                <a:solidFill>
                  <a:srgbClr val="002060"/>
                </a:solidFill>
                <a:effectLst/>
                <a:uLnTx/>
                <a:uFillTx/>
                <a:latin typeface="Arial"/>
                <a:ea typeface="+mn-ea"/>
                <a:cs typeface="Arial"/>
              </a:endParaRPr>
            </a:p>
            <a:p>
              <a:pPr marL="10795" marR="0" lvl="0" indent="0" algn="l" defTabSz="914400" rtl="0" eaLnBrk="1" fontAlgn="auto" latinLnBrk="0" hangingPunct="1">
                <a:lnSpc>
                  <a:spcPts val="1050"/>
                </a:lnSpc>
                <a:spcBef>
                  <a:spcPts val="0"/>
                </a:spcBef>
                <a:spcAft>
                  <a:spcPts val="0"/>
                </a:spcAft>
                <a:buClrTx/>
                <a:buSzTx/>
                <a:buFontTx/>
                <a:buNone/>
                <a:tabLst/>
                <a:defRPr/>
              </a:pPr>
              <a:r>
                <a:rPr kumimoji="0" lang="en-US" sz="1200" b="0" i="0" u="none" strike="noStrike" kern="1200" cap="none" spc="-9" normalizeH="0" baseline="0" noProof="0" dirty="0">
                  <a:ln>
                    <a:noFill/>
                  </a:ln>
                  <a:solidFill>
                    <a:srgbClr val="002060"/>
                  </a:solidFill>
                  <a:effectLst/>
                  <a:uLnTx/>
                  <a:uFillTx/>
                  <a:latin typeface="Arial"/>
                  <a:ea typeface="+mn-ea"/>
                  <a:cs typeface="Arial"/>
                </a:rPr>
                <a:t>Assesses </a:t>
              </a:r>
              <a:r>
                <a:rPr kumimoji="0" lang="en-US" sz="1200" b="0" i="0" u="none" strike="noStrike" kern="1200" cap="none" spc="-4" normalizeH="0" baseline="0" noProof="0" dirty="0">
                  <a:ln>
                    <a:noFill/>
                  </a:ln>
                  <a:solidFill>
                    <a:srgbClr val="002060"/>
                  </a:solidFill>
                  <a:effectLst/>
                  <a:uLnTx/>
                  <a:uFillTx/>
                  <a:latin typeface="Arial"/>
                  <a:ea typeface="+mn-ea"/>
                  <a:cs typeface="Arial"/>
                </a:rPr>
                <a:t>the quality of care you</a:t>
              </a:r>
              <a:r>
                <a:rPr kumimoji="0" lang="en-US" sz="1200" b="0" i="0" u="none" strike="noStrike" kern="1200" cap="none" spc="-53" normalizeH="0" baseline="0" noProof="0" dirty="0">
                  <a:ln>
                    <a:noFill/>
                  </a:ln>
                  <a:solidFill>
                    <a:srgbClr val="002060"/>
                  </a:solidFill>
                  <a:effectLst/>
                  <a:uLnTx/>
                  <a:uFillTx/>
                  <a:latin typeface="Arial"/>
                  <a:ea typeface="+mn-ea"/>
                  <a:cs typeface="Arial"/>
                </a:rPr>
                <a:t> </a:t>
              </a:r>
              <a:r>
                <a:rPr kumimoji="0" lang="en-US" sz="1200" b="0" i="0" u="none" strike="noStrike" kern="1200" cap="none" spc="-4" normalizeH="0" baseline="0" noProof="0" dirty="0">
                  <a:ln>
                    <a:noFill/>
                  </a:ln>
                  <a:solidFill>
                    <a:srgbClr val="002060"/>
                  </a:solidFill>
                  <a:effectLst/>
                  <a:uLnTx/>
                  <a:uFillTx/>
                  <a:latin typeface="Arial"/>
                  <a:ea typeface="+mn-ea"/>
                  <a:cs typeface="Arial"/>
                </a:rPr>
                <a:t>deliver based on </a:t>
              </a:r>
              <a:r>
                <a:rPr kumimoji="0" lang="en-US" sz="1200" b="0" i="0" u="none" strike="noStrike" kern="1200" cap="none" spc="-9" normalizeH="0" baseline="0" noProof="0" dirty="0">
                  <a:ln>
                    <a:noFill/>
                  </a:ln>
                  <a:solidFill>
                    <a:srgbClr val="002060"/>
                  </a:solidFill>
                  <a:effectLst/>
                  <a:uLnTx/>
                  <a:uFillTx/>
                  <a:latin typeface="Arial"/>
                  <a:ea typeface="+mn-ea"/>
                  <a:cs typeface="Arial"/>
                </a:rPr>
                <a:t>measures </a:t>
              </a:r>
              <a:r>
                <a:rPr kumimoji="0" lang="en-US" sz="1200" b="0" i="0" u="none" strike="noStrike" kern="1200" cap="none" spc="-4" normalizeH="0" baseline="0" noProof="0" dirty="0">
                  <a:ln>
                    <a:noFill/>
                  </a:ln>
                  <a:solidFill>
                    <a:srgbClr val="002060"/>
                  </a:solidFill>
                  <a:effectLst/>
                  <a:uLnTx/>
                  <a:uFillTx/>
                  <a:latin typeface="Arial"/>
                  <a:ea typeface="+mn-ea"/>
                  <a:cs typeface="Arial"/>
                </a:rPr>
                <a:t>of</a:t>
              </a:r>
              <a:r>
                <a:rPr kumimoji="0" lang="en-US" sz="1200" b="0" i="0" u="none" strike="noStrike" kern="1200" cap="none" spc="-31" normalizeH="0" baseline="0" noProof="0" dirty="0">
                  <a:ln>
                    <a:noFill/>
                  </a:ln>
                  <a:solidFill>
                    <a:srgbClr val="002060"/>
                  </a:solidFill>
                  <a:effectLst/>
                  <a:uLnTx/>
                  <a:uFillTx/>
                  <a:latin typeface="Arial"/>
                  <a:ea typeface="+mn-ea"/>
                  <a:cs typeface="Arial"/>
                </a:rPr>
                <a:t> </a:t>
              </a:r>
              <a:r>
                <a:rPr kumimoji="0" lang="en-US" sz="1200" b="0" i="0" u="none" strike="noStrike" kern="1200" cap="none" spc="-4" normalizeH="0" baseline="0" noProof="0" dirty="0">
                  <a:ln>
                    <a:noFill/>
                  </a:ln>
                  <a:solidFill>
                    <a:srgbClr val="002060"/>
                  </a:solidFill>
                  <a:effectLst/>
                  <a:uLnTx/>
                  <a:uFillTx/>
                  <a:latin typeface="Arial"/>
                  <a:ea typeface="+mn-ea"/>
                  <a:cs typeface="Arial"/>
                </a:rPr>
                <a:t>performance.</a:t>
              </a:r>
              <a:endParaRPr kumimoji="0" lang="en-US" sz="1200" b="0" i="0" u="none" strike="noStrike" kern="1200" cap="none" spc="0" normalizeH="0" baseline="0" noProof="0" dirty="0">
                <a:ln>
                  <a:noFill/>
                </a:ln>
                <a:solidFill>
                  <a:srgbClr val="002060"/>
                </a:solidFill>
                <a:effectLst/>
                <a:uLnTx/>
                <a:uFillTx/>
                <a:latin typeface="Arial"/>
                <a:ea typeface="+mn-ea"/>
                <a:cs typeface="Arial"/>
              </a:endParaRPr>
            </a:p>
          </p:txBody>
        </p:sp>
        <p:sp>
          <p:nvSpPr>
            <p:cNvPr id="14" name="object 14"/>
            <p:cNvSpPr/>
            <p:nvPr/>
          </p:nvSpPr>
          <p:spPr>
            <a:xfrm>
              <a:off x="7456170" y="4391212"/>
              <a:ext cx="2526030" cy="1083758"/>
            </a:xfrm>
            <a:custGeom>
              <a:avLst/>
              <a:gdLst/>
              <a:ahLst/>
              <a:cxnLst/>
              <a:rect l="l" t="t" r="r" b="b"/>
              <a:pathLst>
                <a:path w="2834640" h="873125">
                  <a:moveTo>
                    <a:pt x="2834258" y="0"/>
                  </a:moveTo>
                  <a:lnTo>
                    <a:pt x="173735" y="0"/>
                  </a:lnTo>
                  <a:lnTo>
                    <a:pt x="173735" y="202946"/>
                  </a:lnTo>
                  <a:lnTo>
                    <a:pt x="0" y="442722"/>
                  </a:lnTo>
                  <a:lnTo>
                    <a:pt x="173735" y="675894"/>
                  </a:lnTo>
                  <a:lnTo>
                    <a:pt x="173735" y="872871"/>
                  </a:lnTo>
                  <a:lnTo>
                    <a:pt x="2834258" y="872871"/>
                  </a:lnTo>
                  <a:lnTo>
                    <a:pt x="283425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15"/>
            <p:cNvSpPr/>
            <p:nvPr/>
          </p:nvSpPr>
          <p:spPr>
            <a:xfrm>
              <a:off x="7452685" y="4517678"/>
              <a:ext cx="2932473" cy="962423"/>
            </a:xfrm>
            <a:custGeom>
              <a:avLst/>
              <a:gdLst/>
              <a:ahLst/>
              <a:cxnLst/>
              <a:rect l="l" t="t" r="r" b="b"/>
              <a:pathLst>
                <a:path w="2834640" h="873125">
                  <a:moveTo>
                    <a:pt x="2834258" y="872871"/>
                  </a:moveTo>
                  <a:lnTo>
                    <a:pt x="173735" y="872871"/>
                  </a:lnTo>
                  <a:lnTo>
                    <a:pt x="173735" y="675894"/>
                  </a:lnTo>
                  <a:lnTo>
                    <a:pt x="0" y="442722"/>
                  </a:lnTo>
                  <a:lnTo>
                    <a:pt x="173735" y="202946"/>
                  </a:lnTo>
                  <a:lnTo>
                    <a:pt x="173735" y="0"/>
                  </a:lnTo>
                  <a:lnTo>
                    <a:pt x="2834258" y="0"/>
                  </a:lnTo>
                  <a:lnTo>
                    <a:pt x="2834258" y="872871"/>
                  </a:lnTo>
                  <a:close/>
                </a:path>
              </a:pathLst>
            </a:custGeom>
            <a:ln w="38099">
              <a:solidFill>
                <a:srgbClr val="83A25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17"/>
            <p:cNvSpPr/>
            <p:nvPr/>
          </p:nvSpPr>
          <p:spPr>
            <a:xfrm>
              <a:off x="7452684" y="2883107"/>
              <a:ext cx="2928596" cy="1355878"/>
            </a:xfrm>
            <a:custGeom>
              <a:avLst/>
              <a:gdLst/>
              <a:ahLst/>
              <a:cxnLst/>
              <a:rect l="l" t="t" r="r" b="b"/>
              <a:pathLst>
                <a:path w="2834640" h="1005839">
                  <a:moveTo>
                    <a:pt x="2834258" y="1005331"/>
                  </a:moveTo>
                  <a:lnTo>
                    <a:pt x="173735" y="1005331"/>
                  </a:lnTo>
                  <a:lnTo>
                    <a:pt x="173735" y="778509"/>
                  </a:lnTo>
                  <a:lnTo>
                    <a:pt x="0" y="509904"/>
                  </a:lnTo>
                  <a:lnTo>
                    <a:pt x="173735" y="233806"/>
                  </a:lnTo>
                  <a:lnTo>
                    <a:pt x="173735" y="0"/>
                  </a:lnTo>
                  <a:lnTo>
                    <a:pt x="2834258" y="0"/>
                  </a:lnTo>
                  <a:lnTo>
                    <a:pt x="2834258" y="1005331"/>
                  </a:lnTo>
                  <a:close/>
                </a:path>
              </a:pathLst>
            </a:custGeom>
            <a:ln w="38100">
              <a:solidFill>
                <a:srgbClr val="129FA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18"/>
            <p:cNvSpPr txBox="1"/>
            <p:nvPr/>
          </p:nvSpPr>
          <p:spPr>
            <a:xfrm>
              <a:off x="7696667" y="3011581"/>
              <a:ext cx="2680766" cy="1065847"/>
            </a:xfrm>
            <a:prstGeom prst="rect">
              <a:avLst/>
            </a:prstGeom>
          </p:spPr>
          <p:txBody>
            <a:bodyPr vert="horz" wrap="square" lIns="0" tIns="10646" rIns="0" bIns="0" rtlCol="0" anchor="t">
              <a:spAutoFit/>
            </a:bodyPr>
            <a:lstStyle/>
            <a:p>
              <a:pPr marL="10795" marR="0" lvl="0" indent="0" algn="l" defTabSz="914400" rtl="0" eaLnBrk="1" fontAlgn="auto" latinLnBrk="0" hangingPunct="1">
                <a:lnSpc>
                  <a:spcPts val="1054"/>
                </a:lnSpc>
                <a:spcBef>
                  <a:spcPts val="84"/>
                </a:spcBef>
                <a:spcAft>
                  <a:spcPts val="0"/>
                </a:spcAft>
                <a:buClrTx/>
                <a:buSzTx/>
                <a:buFontTx/>
                <a:buNone/>
                <a:tabLst/>
                <a:defRPr/>
              </a:pPr>
              <a:r>
                <a:rPr kumimoji="0" sz="1400" b="1" i="0" u="none" strike="noStrike" kern="1200" cap="none" spc="-4" normalizeH="0" baseline="0" noProof="0" dirty="0">
                  <a:ln>
                    <a:noFill/>
                  </a:ln>
                  <a:solidFill>
                    <a:prstClr val="black"/>
                  </a:solidFill>
                  <a:effectLst/>
                  <a:uLnTx/>
                  <a:uFillTx/>
                  <a:latin typeface="Arial"/>
                  <a:ea typeface="+mn-ea"/>
                  <a:cs typeface="Arial"/>
                </a:rPr>
                <a:t>Promoting</a:t>
              </a:r>
              <a:r>
                <a:rPr kumimoji="0" sz="1400" b="1" i="0" u="none" strike="noStrike" kern="1200" cap="none" spc="-22" normalizeH="0" baseline="0" noProof="0" dirty="0">
                  <a:ln>
                    <a:noFill/>
                  </a:ln>
                  <a:solidFill>
                    <a:prstClr val="black"/>
                  </a:solidFill>
                  <a:effectLst/>
                  <a:uLnTx/>
                  <a:uFillTx/>
                  <a:latin typeface="Arial"/>
                  <a:ea typeface="+mn-ea"/>
                  <a:cs typeface="Arial"/>
                </a:rPr>
                <a:t> </a:t>
              </a:r>
              <a:r>
                <a:rPr kumimoji="0" sz="1400" b="1" i="0" u="none" strike="noStrike" kern="1200" cap="none" spc="-4" normalizeH="0" baseline="0" noProof="0" dirty="0">
                  <a:ln>
                    <a:noFill/>
                  </a:ln>
                  <a:solidFill>
                    <a:prstClr val="black"/>
                  </a:solidFill>
                  <a:effectLst/>
                  <a:uLnTx/>
                  <a:uFillTx/>
                  <a:latin typeface="Arial"/>
                  <a:ea typeface="+mn-ea"/>
                  <a:cs typeface="Arial"/>
                </a:rPr>
                <a:t>Interoperability</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10795" marR="4445" lvl="0" indent="0" algn="l" defTabSz="914400" rtl="0" eaLnBrk="1" fontAlgn="auto" latinLnBrk="0" hangingPunct="1">
                <a:lnSpc>
                  <a:spcPct val="99100"/>
                </a:lnSpc>
                <a:spcBef>
                  <a:spcPts val="4"/>
                </a:spcBef>
                <a:spcAft>
                  <a:spcPts val="0"/>
                </a:spcAft>
                <a:buClrTx/>
                <a:buSzTx/>
                <a:buFontTx/>
                <a:buNone/>
                <a:tabLst/>
                <a:defRPr/>
              </a:pPr>
              <a:r>
                <a:rPr kumimoji="0" sz="1200" b="0" i="0" u="none" strike="noStrike" kern="1200" cap="none" spc="-9" normalizeH="0" baseline="0" noProof="0" dirty="0">
                  <a:ln>
                    <a:noFill/>
                  </a:ln>
                  <a:solidFill>
                    <a:prstClr val="black"/>
                  </a:solidFill>
                  <a:effectLst/>
                  <a:uLnTx/>
                  <a:uFillTx/>
                  <a:latin typeface="Arial"/>
                  <a:ea typeface="+mn-ea"/>
                  <a:cs typeface="Arial"/>
                </a:rPr>
                <a:t>Assesses </a:t>
              </a:r>
              <a:r>
                <a:rPr kumimoji="0" sz="1200" b="0" i="0" u="none" strike="noStrike" kern="1200" cap="none" spc="-4" normalizeH="0" baseline="0" noProof="0" dirty="0">
                  <a:ln>
                    <a:noFill/>
                  </a:ln>
                  <a:solidFill>
                    <a:prstClr val="black"/>
                  </a:solidFill>
                  <a:effectLst/>
                  <a:uLnTx/>
                  <a:uFillTx/>
                  <a:latin typeface="Arial"/>
                  <a:ea typeface="+mn-ea"/>
                  <a:cs typeface="Arial"/>
                </a:rPr>
                <a:t>your promotion of patient</a:t>
              </a:r>
              <a:r>
                <a:rPr kumimoji="0" lang="en-US" sz="1200" b="0" i="0" u="none" strike="noStrike" kern="1200" cap="none" spc="-4" normalizeH="0" baseline="0" noProof="0" dirty="0">
                  <a:ln>
                    <a:noFill/>
                  </a:ln>
                  <a:solidFill>
                    <a:prstClr val="black"/>
                  </a:solidFill>
                  <a:effectLst/>
                  <a:uLnTx/>
                  <a:uFillTx/>
                  <a:latin typeface="Arial"/>
                  <a:ea typeface="+mn-ea"/>
                  <a:cs typeface="Arial"/>
                </a:rPr>
                <a:t> </a:t>
              </a:r>
              <a:r>
                <a:rPr kumimoji="0" sz="1200" b="0" i="0" u="none" strike="noStrike" kern="1200" cap="none" spc="-4" normalizeH="0" baseline="0" noProof="0" dirty="0">
                  <a:ln>
                    <a:noFill/>
                  </a:ln>
                  <a:solidFill>
                    <a:prstClr val="black"/>
                  </a:solidFill>
                  <a:effectLst/>
                  <a:uLnTx/>
                  <a:uFillTx/>
                  <a:latin typeface="Arial"/>
                  <a:ea typeface="+mn-ea"/>
                  <a:cs typeface="Arial"/>
                </a:rPr>
                <a:t> engagement and electronic exchange</a:t>
              </a:r>
              <a:r>
                <a:rPr kumimoji="0" sz="1200" b="0" i="0" u="none" strike="noStrike" kern="1200" cap="none" spc="-97" normalizeH="0" baseline="0" noProof="0" dirty="0">
                  <a:ln>
                    <a:noFill/>
                  </a:ln>
                  <a:solidFill>
                    <a:prstClr val="black"/>
                  </a:solidFill>
                  <a:effectLst/>
                  <a:uLnTx/>
                  <a:uFillTx/>
                  <a:latin typeface="Arial"/>
                  <a:ea typeface="+mn-ea"/>
                  <a:cs typeface="Arial"/>
                </a:rPr>
                <a:t> </a:t>
              </a:r>
              <a:r>
                <a:rPr kumimoji="0" sz="1200" b="0" i="0" u="none" strike="noStrike" kern="1200" cap="none" spc="-4" normalizeH="0" baseline="0" noProof="0" dirty="0">
                  <a:ln>
                    <a:noFill/>
                  </a:ln>
                  <a:solidFill>
                    <a:prstClr val="black"/>
                  </a:solidFill>
                  <a:effectLst/>
                  <a:uLnTx/>
                  <a:uFillTx/>
                  <a:latin typeface="Arial"/>
                  <a:ea typeface="+mn-ea"/>
                  <a:cs typeface="Arial"/>
                </a:rPr>
                <a:t>of</a:t>
              </a:r>
              <a:r>
                <a:rPr kumimoji="0" lang="en-US" sz="1200" b="0" i="0" u="none" strike="noStrike" kern="1200" cap="none" spc="-4" normalizeH="0" baseline="0" noProof="0" dirty="0">
                  <a:ln>
                    <a:noFill/>
                  </a:ln>
                  <a:solidFill>
                    <a:prstClr val="black"/>
                  </a:solidFill>
                  <a:effectLst/>
                  <a:uLnTx/>
                  <a:uFillTx/>
                  <a:latin typeface="Arial"/>
                  <a:ea typeface="+mn-ea"/>
                  <a:cs typeface="Arial"/>
                </a:rPr>
                <a:t> </a:t>
              </a:r>
              <a:r>
                <a:rPr kumimoji="0" sz="1200" b="0" i="0" u="none" strike="noStrike" kern="1200" cap="none" spc="-4" normalizeH="0" baseline="0" noProof="0" dirty="0">
                  <a:ln>
                    <a:noFill/>
                  </a:ln>
                  <a:solidFill>
                    <a:prstClr val="black"/>
                  </a:solidFill>
                  <a:effectLst/>
                  <a:uLnTx/>
                  <a:uFillTx/>
                  <a:latin typeface="Arial"/>
                  <a:ea typeface="+mn-ea"/>
                  <a:cs typeface="Arial"/>
                </a:rPr>
                <a:t> health information using certified</a:t>
              </a:r>
              <a:r>
                <a:rPr kumimoji="0" lang="en-US" sz="1200" b="0" i="0" u="none" strike="noStrike" kern="1200" cap="none" spc="-4" normalizeH="0" baseline="0" noProof="0" dirty="0">
                  <a:ln>
                    <a:noFill/>
                  </a:ln>
                  <a:solidFill>
                    <a:prstClr val="black"/>
                  </a:solidFill>
                  <a:effectLst/>
                  <a:uLnTx/>
                  <a:uFillTx/>
                  <a:latin typeface="Arial"/>
                  <a:ea typeface="+mn-ea"/>
                  <a:cs typeface="Arial"/>
                </a:rPr>
                <a:t> </a:t>
              </a:r>
              <a:r>
                <a:rPr kumimoji="0" sz="1200" b="0" i="0" u="none" strike="noStrike" kern="1200" cap="none" spc="-4" normalizeH="0" baseline="0" noProof="0" dirty="0">
                  <a:ln>
                    <a:noFill/>
                  </a:ln>
                  <a:solidFill>
                    <a:prstClr val="black"/>
                  </a:solidFill>
                  <a:effectLst/>
                  <a:uLnTx/>
                  <a:uFillTx/>
                  <a:latin typeface="Arial"/>
                  <a:ea typeface="+mn-ea"/>
                  <a:cs typeface="Arial"/>
                </a:rPr>
                <a:t> electronic health record technology (CEHRT).</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9"/>
            <p:cNvSpPr txBox="1"/>
            <p:nvPr/>
          </p:nvSpPr>
          <p:spPr>
            <a:xfrm>
              <a:off x="7700412" y="4636808"/>
              <a:ext cx="2190283" cy="575007"/>
            </a:xfrm>
            <a:prstGeom prst="rect">
              <a:avLst/>
            </a:prstGeom>
          </p:spPr>
          <p:txBody>
            <a:bodyPr vert="horz" wrap="square" lIns="0" tIns="10646" rIns="0" bIns="0" rtlCol="0" anchor="t">
              <a:spAutoFit/>
            </a:bodyPr>
            <a:lstStyle/>
            <a:p>
              <a:pPr marL="10795" marR="0" lvl="0" indent="0" algn="l" defTabSz="914400" rtl="0" eaLnBrk="1" fontAlgn="auto" latinLnBrk="0" hangingPunct="1">
                <a:lnSpc>
                  <a:spcPts val="1054"/>
                </a:lnSpc>
                <a:spcBef>
                  <a:spcPts val="84"/>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Cost</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10795" marR="4445" lvl="0" indent="0" algn="l" defTabSz="914400" rtl="0" eaLnBrk="1" fontAlgn="auto" latinLnBrk="0" hangingPunct="1">
                <a:lnSpc>
                  <a:spcPts val="1050"/>
                </a:lnSpc>
                <a:spcBef>
                  <a:spcPts val="35"/>
                </a:spcBef>
                <a:spcAft>
                  <a:spcPts val="0"/>
                </a:spcAft>
                <a:buClrTx/>
                <a:buSzTx/>
                <a:buFontTx/>
                <a:buNone/>
                <a:tabLst/>
                <a:defRPr/>
              </a:pPr>
              <a:r>
                <a:rPr kumimoji="0" sz="1200" b="0" i="0" u="none" strike="noStrike" kern="1200" cap="none" spc="-9" normalizeH="0" baseline="0" noProof="0" dirty="0">
                  <a:ln>
                    <a:noFill/>
                  </a:ln>
                  <a:solidFill>
                    <a:prstClr val="black"/>
                  </a:solidFill>
                  <a:effectLst/>
                  <a:uLnTx/>
                  <a:uFillTx/>
                  <a:latin typeface="Arial"/>
                  <a:ea typeface="+mn-ea"/>
                  <a:cs typeface="Arial"/>
                </a:rPr>
                <a:t>Assesses </a:t>
              </a:r>
              <a:r>
                <a:rPr kumimoji="0" sz="1200" b="0" i="0" u="none" strike="noStrike" kern="1200" cap="none" spc="-4" normalizeH="0" baseline="0" noProof="0" dirty="0">
                  <a:ln>
                    <a:noFill/>
                  </a:ln>
                  <a:solidFill>
                    <a:prstClr val="black"/>
                  </a:solidFill>
                  <a:effectLst/>
                  <a:uLnTx/>
                  <a:uFillTx/>
                  <a:latin typeface="Arial"/>
                  <a:ea typeface="+mn-ea"/>
                  <a:cs typeface="Arial"/>
                </a:rPr>
                <a:t>the cost of the care you provide</a:t>
              </a:r>
              <a:r>
                <a:rPr kumimoji="0" lang="en-US" sz="1200" b="0" i="0" u="none" strike="noStrike" kern="1200" cap="none" spc="-4" normalizeH="0" baseline="0" noProof="0" dirty="0">
                  <a:ln>
                    <a:noFill/>
                  </a:ln>
                  <a:solidFill>
                    <a:prstClr val="black"/>
                  </a:solidFill>
                  <a:effectLst/>
                  <a:uLnTx/>
                  <a:uFillTx/>
                  <a:latin typeface="Arial"/>
                  <a:ea typeface="+mn-ea"/>
                  <a:cs typeface="Arial"/>
                </a:rPr>
                <a:t> </a:t>
              </a:r>
              <a:r>
                <a:rPr kumimoji="0" sz="1200" b="0" i="0" u="none" strike="noStrike" kern="1200" cap="none" spc="-4" normalizeH="0" baseline="0" noProof="0" dirty="0">
                  <a:ln>
                    <a:noFill/>
                  </a:ln>
                  <a:solidFill>
                    <a:prstClr val="black"/>
                  </a:solidFill>
                  <a:effectLst/>
                  <a:uLnTx/>
                  <a:uFillTx/>
                  <a:latin typeface="Arial"/>
                  <a:ea typeface="+mn-ea"/>
                  <a:cs typeface="Arial"/>
                </a:rPr>
                <a:t> based on your Medicare Part B</a:t>
              </a:r>
              <a:r>
                <a:rPr kumimoji="0" sz="1200" b="0" i="0" u="none" strike="noStrike" kern="1200" cap="none" spc="-66" normalizeH="0" baseline="0" noProof="0" dirty="0">
                  <a:ln>
                    <a:noFill/>
                  </a:ln>
                  <a:solidFill>
                    <a:prstClr val="black"/>
                  </a:solidFill>
                  <a:effectLst/>
                  <a:uLnTx/>
                  <a:uFillTx/>
                  <a:latin typeface="Arial"/>
                  <a:ea typeface="+mn-ea"/>
                  <a:cs typeface="Arial"/>
                </a:rPr>
                <a:t> </a:t>
              </a:r>
              <a:r>
                <a:rPr kumimoji="0" sz="1200" b="0" i="0" u="none" strike="noStrike" kern="1200" cap="none" spc="-9" normalizeH="0" baseline="0" noProof="0" dirty="0">
                  <a:ln>
                    <a:noFill/>
                  </a:ln>
                  <a:solidFill>
                    <a:prstClr val="black"/>
                  </a:solidFill>
                  <a:effectLst/>
                  <a:uLnTx/>
                  <a:uFillTx/>
                  <a:latin typeface="Arial"/>
                  <a:ea typeface="+mn-ea"/>
                  <a:cs typeface="Arial"/>
                </a:rPr>
                <a:t>claims.</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grpSp>
      <p:grpSp>
        <p:nvGrpSpPr>
          <p:cNvPr id="20" name="Group 19">
            <a:extLst>
              <a:ext uri="{FF2B5EF4-FFF2-40B4-BE49-F238E27FC236}">
                <a16:creationId xmlns:a16="http://schemas.microsoft.com/office/drawing/2014/main" id="{8A3A23B3-504D-4AF7-90DA-692952750602}"/>
              </a:ext>
            </a:extLst>
          </p:cNvPr>
          <p:cNvGrpSpPr/>
          <p:nvPr/>
        </p:nvGrpSpPr>
        <p:grpSpPr>
          <a:xfrm>
            <a:off x="2061882" y="6546029"/>
            <a:ext cx="193862" cy="230281"/>
            <a:chOff x="2061882" y="6546029"/>
            <a:chExt cx="193862" cy="230281"/>
          </a:xfrm>
        </p:grpSpPr>
        <p:sp>
          <p:nvSpPr>
            <p:cNvPr id="21" name="object 21"/>
            <p:cNvSpPr/>
            <p:nvPr/>
          </p:nvSpPr>
          <p:spPr>
            <a:xfrm>
              <a:off x="2061882" y="6546029"/>
              <a:ext cx="193862" cy="230281"/>
            </a:xfrm>
            <a:custGeom>
              <a:avLst/>
              <a:gdLst/>
              <a:ahLst/>
              <a:cxnLst/>
              <a:rect l="l" t="t" r="r" b="b"/>
              <a:pathLst>
                <a:path w="219709" h="260984">
                  <a:moveTo>
                    <a:pt x="109728" y="0"/>
                  </a:moveTo>
                  <a:lnTo>
                    <a:pt x="0" y="65138"/>
                  </a:lnTo>
                  <a:lnTo>
                    <a:pt x="0" y="195465"/>
                  </a:lnTo>
                  <a:lnTo>
                    <a:pt x="109728" y="260591"/>
                  </a:lnTo>
                  <a:lnTo>
                    <a:pt x="219430" y="195465"/>
                  </a:lnTo>
                  <a:lnTo>
                    <a:pt x="219430" y="65138"/>
                  </a:lnTo>
                  <a:lnTo>
                    <a:pt x="109728" y="0"/>
                  </a:lnTo>
                  <a:close/>
                </a:path>
              </a:pathLst>
            </a:custGeom>
            <a:ln w="9144">
              <a:solidFill>
                <a:srgbClr val="0B77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22"/>
            <p:cNvSpPr/>
            <p:nvPr/>
          </p:nvSpPr>
          <p:spPr>
            <a:xfrm>
              <a:off x="2101182" y="6598103"/>
              <a:ext cx="114566" cy="113667"/>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Slide Number Placeholder 2">
            <a:extLst>
              <a:ext uri="{FF2B5EF4-FFF2-40B4-BE49-F238E27FC236}">
                <a16:creationId xmlns:a16="http://schemas.microsoft.com/office/drawing/2014/main" id="{BBDF4B8E-44EF-4F01-BFF5-28C37017043E}"/>
              </a:ext>
            </a:extLst>
          </p:cNvPr>
          <p:cNvSpPr>
            <a:spLocks noGrp="1"/>
          </p:cNvSpPr>
          <p:nvPr>
            <p:ph type="sldNum" sz="quarter" idx="12"/>
          </p:nvPr>
        </p:nvSpPr>
        <p:spPr>
          <a:xfrm>
            <a:off x="11622702" y="6346645"/>
            <a:ext cx="411061" cy="365125"/>
          </a:xfrm>
          <a:prstGeom prst="rect">
            <a:avLst/>
          </a:prstGeom>
        </p:spPr>
        <p:txBody>
          <a:bodyPr/>
          <a:lstStyle>
            <a:defPPr>
              <a:defRPr lang="en-US"/>
            </a:defPPr>
            <a:lvl1pPr marL="0" algn="l" defTabSz="914400" rtl="0" eaLnBrk="1" latinLnBrk="0" hangingPunct="1">
              <a:defRPr sz="16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0B3B8F9-564C-0848-83F7-CCB21C5B4018}" type="slidenum">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77158724"/>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ue, all dark tex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7E258E583644D9C386747D7B7F309" ma:contentTypeVersion="10" ma:contentTypeDescription="Create a new document." ma:contentTypeScope="" ma:versionID="64308e06b75a9bfd62bcaa9595fbf9a7">
  <xsd:schema xmlns:xsd="http://www.w3.org/2001/XMLSchema" xmlns:xs="http://www.w3.org/2001/XMLSchema" xmlns:p="http://schemas.microsoft.com/office/2006/metadata/properties" xmlns:ns2="fdd9a495-a357-4298-b38b-26e8eeea0236" xmlns:ns3="4b4ad9c6-01b9-41a0-a914-f8e63804608a" targetNamespace="http://schemas.microsoft.com/office/2006/metadata/properties" ma:root="true" ma:fieldsID="6d733a9c670f8c70264e03308db4d7af" ns2:_="" ns3:_="">
    <xsd:import namespace="fdd9a495-a357-4298-b38b-26e8eeea0236"/>
    <xsd:import namespace="4b4ad9c6-01b9-41a0-a914-f8e6380460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9a495-a357-4298-b38b-26e8eeea0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4ad9c6-01b9-41a0-a914-f8e63804608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F0FA33-AD76-4152-A7C7-3B4F41CD9B89}">
  <ds:schemaRefs>
    <ds:schemaRef ds:uri="http://schemas.microsoft.com/sharepoint/v3/contenttype/forms"/>
  </ds:schemaRefs>
</ds:datastoreItem>
</file>

<file path=customXml/itemProps2.xml><?xml version="1.0" encoding="utf-8"?>
<ds:datastoreItem xmlns:ds="http://schemas.openxmlformats.org/officeDocument/2006/customXml" ds:itemID="{45F3DF1B-291A-40F7-93D0-83A392DEA3DB}">
  <ds:schemaRefs>
    <ds:schemaRef ds:uri="http://schemas.microsoft.com/office/infopath/2007/PartnerControls"/>
    <ds:schemaRef ds:uri="fdd9a495-a357-4298-b38b-26e8eeea0236"/>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4b4ad9c6-01b9-41a0-a914-f8e63804608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0A19125-F09D-4AAF-BCC3-6642C0EEB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9a495-a357-4298-b38b-26e8eeea0236"/>
    <ds:schemaRef ds:uri="4b4ad9c6-01b9-41a0-a914-f8e638046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1692</TotalTime>
  <Words>3193</Words>
  <Application>Microsoft Office PowerPoint</Application>
  <PresentationFormat>Widescreen</PresentationFormat>
  <Paragraphs>344</Paragraphs>
  <Slides>30</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Calibri</vt:lpstr>
      <vt:lpstr>Calibri Light</vt:lpstr>
      <vt:lpstr>Courier New</vt:lpstr>
      <vt:lpstr>Rubik</vt:lpstr>
      <vt:lpstr>Rubik Medium</vt:lpstr>
      <vt:lpstr>Times New Roman</vt:lpstr>
      <vt:lpstr>Wingdings</vt:lpstr>
      <vt:lpstr>CMS theme 2019</vt:lpstr>
      <vt:lpstr>3_Office Theme</vt:lpstr>
      <vt:lpstr>1_Blue, all dark text</vt:lpstr>
      <vt:lpstr>MMS Info Session  Understanding Qualified Registries and QCDRs and their Role in MIPS</vt:lpstr>
      <vt:lpstr>Info Session Goals</vt:lpstr>
      <vt:lpstr>Presentation Objectives</vt:lpstr>
      <vt:lpstr>   2021 Merit-Based Incentive Payment System  (MIPS) and Third-Party Intermediary Overview</vt:lpstr>
      <vt:lpstr>Disclaimer</vt:lpstr>
      <vt:lpstr>Agenda</vt:lpstr>
      <vt:lpstr>quality payment program  Participation </vt:lpstr>
      <vt:lpstr>Quality Payment Program</vt:lpstr>
      <vt:lpstr>Merit-based Incentive Payment System</vt:lpstr>
      <vt:lpstr>Third-Party intermediaries</vt:lpstr>
      <vt:lpstr>Qualified Clinical Data Registry (QCDR)</vt:lpstr>
      <vt:lpstr> Qualified Registry </vt:lpstr>
      <vt:lpstr> QUALITY MEASURES</vt:lpstr>
      <vt:lpstr>Quality Measures Availability</vt:lpstr>
      <vt:lpstr>Overview of MIPS and QCDR Measures</vt:lpstr>
      <vt:lpstr>Pathways for Quality Measures in MIPS</vt:lpstr>
      <vt:lpstr>MIPS Call for Measures Timeline</vt:lpstr>
      <vt:lpstr>Overview: QCDR Measures and Self-Nomination Process</vt:lpstr>
      <vt:lpstr>QCDR Measure requirements  and considerations</vt:lpstr>
      <vt:lpstr>QCDR Measure Benefits</vt:lpstr>
      <vt:lpstr>QCDR Measure Requirements</vt:lpstr>
      <vt:lpstr>QCDR Measure Considerations</vt:lpstr>
      <vt:lpstr>Additional QCDR Measure Considerations</vt:lpstr>
      <vt:lpstr>Resources</vt:lpstr>
      <vt:lpstr>Resources</vt:lpstr>
      <vt:lpstr>Resources </vt:lpstr>
      <vt:lpstr>Resources</vt:lpstr>
      <vt:lpstr>Questions</vt:lpstr>
      <vt:lpstr>Upcoming Info Session</vt:lpstr>
      <vt:lpstr>CMS Kim Rawlings (CMS COR) Contact: kimberly.rawlings@cms.hhs.gov</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Patient-Reported Outcomes Performance Measures</dc:title>
  <dc:subject>Patient-Reported Outcomes Performance Measures</dc:subject>
  <dc:creator>CMS</dc:creator>
  <cp:keywords>Patient-Reported Outcomes Performance Measures</cp:keywords>
  <cp:lastModifiedBy>Webb, Jake (US)</cp:lastModifiedBy>
  <cp:revision>116</cp:revision>
  <dcterms:created xsi:type="dcterms:W3CDTF">2021-03-03T18:17:34Z</dcterms:created>
  <dcterms:modified xsi:type="dcterms:W3CDTF">2021-05-04T16:45:11Z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0x010100AA37E258E583644D9C386747D7B7F309</vt:lpwstr>
  </property>
</Properties>
</file>