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867" r:id="rId4"/>
    <p:sldMasterId id="2147483894" r:id="rId5"/>
  </p:sldMasterIdLst>
  <p:notesMasterIdLst>
    <p:notesMasterId r:id="rId33"/>
  </p:notesMasterIdLst>
  <p:handoutMasterIdLst>
    <p:handoutMasterId r:id="rId34"/>
  </p:handoutMasterIdLst>
  <p:sldIdLst>
    <p:sldId id="495" r:id="rId6"/>
    <p:sldId id="565" r:id="rId7"/>
    <p:sldId id="567" r:id="rId8"/>
    <p:sldId id="484" r:id="rId9"/>
    <p:sldId id="556" r:id="rId10"/>
    <p:sldId id="564" r:id="rId11"/>
    <p:sldId id="550" r:id="rId12"/>
    <p:sldId id="305" r:id="rId13"/>
    <p:sldId id="308" r:id="rId14"/>
    <p:sldId id="309" r:id="rId15"/>
    <p:sldId id="310" r:id="rId16"/>
    <p:sldId id="311" r:id="rId17"/>
    <p:sldId id="312" r:id="rId18"/>
    <p:sldId id="313" r:id="rId19"/>
    <p:sldId id="314" r:id="rId20"/>
    <p:sldId id="315" r:id="rId21"/>
    <p:sldId id="474" r:id="rId22"/>
    <p:sldId id="559" r:id="rId23"/>
    <p:sldId id="558" r:id="rId24"/>
    <p:sldId id="560" r:id="rId25"/>
    <p:sldId id="517" r:id="rId26"/>
    <p:sldId id="561" r:id="rId27"/>
    <p:sldId id="563" r:id="rId28"/>
    <p:sldId id="518" r:id="rId29"/>
    <p:sldId id="485" r:id="rId30"/>
    <p:sldId id="1980" r:id="rId31"/>
    <p:sldId id="481"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4" userDrawn="1">
          <p15:clr>
            <a:srgbClr val="A4A3A4"/>
          </p15:clr>
        </p15:guide>
        <p15:guide id="2" pos="416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291" clrIdx="5"/>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86"/>
    <a:srgbClr val="093E8D"/>
    <a:srgbClr val="0A3F8D"/>
    <a:srgbClr val="006699"/>
    <a:srgbClr val="6692B5"/>
    <a:srgbClr val="00529C"/>
    <a:srgbClr val="4F81BD"/>
    <a:srgbClr val="084A9C"/>
    <a:srgbClr val="00529B"/>
    <a:srgbClr val="0152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80256" autoAdjust="0"/>
  </p:normalViewPr>
  <p:slideViewPr>
    <p:cSldViewPr snapToGrid="0">
      <p:cViewPr varScale="1">
        <p:scale>
          <a:sx n="89" d="100"/>
          <a:sy n="89" d="100"/>
        </p:scale>
        <p:origin x="564" y="78"/>
      </p:cViewPr>
      <p:guideLst>
        <p:guide orient="horz" pos="2064"/>
        <p:guide pos="4160"/>
      </p:guideLst>
    </p:cSldViewPr>
  </p:slideViewPr>
  <p:outlineViewPr>
    <p:cViewPr>
      <p:scale>
        <a:sx n="33" d="100"/>
        <a:sy n="33" d="100"/>
      </p:scale>
      <p:origin x="0" y="-3954"/>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7" d="100"/>
          <a:sy n="87" d="100"/>
        </p:scale>
        <p:origin x="380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s>
</file>

<file path=ppt/diagrams/_rels/data3.xml.rels><?xml version="1.0" encoding="UTF-8" standalone="yes"?>
<Relationships xmlns="http://schemas.openxmlformats.org/package/2006/relationships"><Relationship Id="rId3" Type="http://schemas.openxmlformats.org/officeDocument/2006/relationships/hyperlink" Target="https://www.cms.gov/Medicare/Quality-Initiatives-Patient-Assessment-Instruments/MMS/Index.html" TargetMode="External"/><Relationship Id="rId2" Type="http://schemas.openxmlformats.org/officeDocument/2006/relationships/hyperlink" Target="https://www.federalregister.gov/" TargetMode="External"/><Relationship Id="rId1" Type="http://schemas.openxmlformats.org/officeDocument/2006/relationships/hyperlink" Target="https://public.govdelivery.com/accounts/USCMS/subscriber/new" TargetMode="External"/></Relationships>
</file>

<file path=ppt/diagrams/_rels/drawing3.xml.rels><?xml version="1.0" encoding="UTF-8" standalone="yes"?>
<Relationships xmlns="http://schemas.openxmlformats.org/package/2006/relationships"><Relationship Id="rId3" Type="http://schemas.openxmlformats.org/officeDocument/2006/relationships/hyperlink" Target="https://www.cms.gov/Medicare/Quality-Initiatives-Patient-Assessment-Instruments/MMS/Index.html" TargetMode="External"/><Relationship Id="rId2" Type="http://schemas.openxmlformats.org/officeDocument/2006/relationships/hyperlink" Target="https://www.federalregister.gov/" TargetMode="External"/><Relationship Id="rId1" Type="http://schemas.openxmlformats.org/officeDocument/2006/relationships/hyperlink" Target="https://public.govdelivery.com/accounts/USCMS/subscriber/new" TargetMode="Externa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9FDF43-EB41-44A2-A9E8-D37C6F33A3C8}" type="doc">
      <dgm:prSet loTypeId="urn:microsoft.com/office/officeart/2005/8/layout/default" loCatId="list" qsTypeId="urn:microsoft.com/office/officeart/2005/8/quickstyle/simple1" qsCatId="simple" csTypeId="urn:microsoft.com/office/officeart/2005/8/colors/accent1_5" csCatId="accent1"/>
      <dgm:spPr/>
      <dgm:t>
        <a:bodyPr/>
        <a:lstStyle/>
        <a:p>
          <a:endParaRPr lang="en-US"/>
        </a:p>
      </dgm:t>
    </dgm:pt>
    <dgm:pt modelId="{C84BFD9F-18DA-4374-BA8D-98FAF8A2B1EC}">
      <dgm:prSet/>
      <dgm:spPr/>
      <dgm:t>
        <a:bodyPr/>
        <a:lstStyle/>
        <a:p>
          <a:r>
            <a:rPr lang="en-US"/>
            <a:t>Review new measure ideas and help decide which measures to develop further</a:t>
          </a:r>
          <a:endParaRPr lang="en-US" dirty="0"/>
        </a:p>
      </dgm:t>
    </dgm:pt>
    <dgm:pt modelId="{ED32ACCA-147E-4A67-AC26-A71A8EAAA6DC}" type="parTrans" cxnId="{5EC24045-805B-4DA7-B98A-C0E6A322781C}">
      <dgm:prSet/>
      <dgm:spPr/>
      <dgm:t>
        <a:bodyPr/>
        <a:lstStyle/>
        <a:p>
          <a:endParaRPr lang="en-US"/>
        </a:p>
      </dgm:t>
    </dgm:pt>
    <dgm:pt modelId="{89E27077-2A1B-415F-A542-C49143D0C59A}" type="sibTrans" cxnId="{5EC24045-805B-4DA7-B98A-C0E6A322781C}">
      <dgm:prSet/>
      <dgm:spPr/>
      <dgm:t>
        <a:bodyPr/>
        <a:lstStyle/>
        <a:p>
          <a:endParaRPr lang="en-US"/>
        </a:p>
      </dgm:t>
    </dgm:pt>
    <dgm:pt modelId="{B760AA44-9947-4EA0-A555-09A0569559E1}">
      <dgm:prSet/>
      <dgm:spPr/>
      <dgm:t>
        <a:bodyPr/>
        <a:lstStyle/>
        <a:p>
          <a:r>
            <a:rPr lang="en-US"/>
            <a:t>Review results from the testing of measures that are currently in development</a:t>
          </a:r>
          <a:endParaRPr lang="en-US" dirty="0"/>
        </a:p>
      </dgm:t>
    </dgm:pt>
    <dgm:pt modelId="{1421A6BA-6017-4FF9-9914-F6E4F10EE10A}" type="parTrans" cxnId="{88FA3A02-0882-4DB4-9B74-68B197C685AD}">
      <dgm:prSet/>
      <dgm:spPr/>
      <dgm:t>
        <a:bodyPr/>
        <a:lstStyle/>
        <a:p>
          <a:endParaRPr lang="en-US"/>
        </a:p>
      </dgm:t>
    </dgm:pt>
    <dgm:pt modelId="{8BF5B2C5-5447-4ACE-8ACD-2D5D70C394FD}" type="sibTrans" cxnId="{88FA3A02-0882-4DB4-9B74-68B197C685AD}">
      <dgm:prSet/>
      <dgm:spPr/>
      <dgm:t>
        <a:bodyPr/>
        <a:lstStyle/>
        <a:p>
          <a:endParaRPr lang="en-US"/>
        </a:p>
      </dgm:t>
    </dgm:pt>
    <dgm:pt modelId="{F5EE6623-297A-474D-AD1A-2559E8549789}">
      <dgm:prSet/>
      <dgm:spPr/>
      <dgm:t>
        <a:bodyPr/>
        <a:lstStyle/>
        <a:p>
          <a:r>
            <a:rPr lang="en-US"/>
            <a:t>Advise the measure developer on which measures to recommend to CMS </a:t>
          </a:r>
          <a:endParaRPr lang="en-US" dirty="0"/>
        </a:p>
      </dgm:t>
    </dgm:pt>
    <dgm:pt modelId="{6C6C8C90-6A4D-4737-9713-AF9D03879C83}" type="parTrans" cxnId="{2B2AB1A6-0BBD-44BE-A90E-426848A0898E}">
      <dgm:prSet/>
      <dgm:spPr/>
      <dgm:t>
        <a:bodyPr/>
        <a:lstStyle/>
        <a:p>
          <a:endParaRPr lang="en-US"/>
        </a:p>
      </dgm:t>
    </dgm:pt>
    <dgm:pt modelId="{54429014-ADB1-4975-BE30-C6B633CED21B}" type="sibTrans" cxnId="{2B2AB1A6-0BBD-44BE-A90E-426848A0898E}">
      <dgm:prSet/>
      <dgm:spPr/>
      <dgm:t>
        <a:bodyPr/>
        <a:lstStyle/>
        <a:p>
          <a:endParaRPr lang="en-US"/>
        </a:p>
      </dgm:t>
    </dgm:pt>
    <dgm:pt modelId="{291F3C49-D4BA-4F91-A8B9-C7E3FAC4D5E0}">
      <dgm:prSet/>
      <dgm:spPr/>
      <dgm:t>
        <a:bodyPr/>
        <a:lstStyle/>
        <a:p>
          <a:r>
            <a:rPr lang="en-US"/>
            <a:t>Provide feedback and recommendations on policies impacting national public reporting and value-based payment programs</a:t>
          </a:r>
          <a:endParaRPr lang="en-US" dirty="0"/>
        </a:p>
      </dgm:t>
    </dgm:pt>
    <dgm:pt modelId="{F5904780-AA71-44DB-BEAC-C818F27677ED}" type="parTrans" cxnId="{1F818F6D-128D-40F6-B9FB-B8CF90E30BEA}">
      <dgm:prSet/>
      <dgm:spPr/>
      <dgm:t>
        <a:bodyPr/>
        <a:lstStyle/>
        <a:p>
          <a:endParaRPr lang="en-US"/>
        </a:p>
      </dgm:t>
    </dgm:pt>
    <dgm:pt modelId="{85E86FD4-FBC5-42DA-BF73-0CF744719093}" type="sibTrans" cxnId="{1F818F6D-128D-40F6-B9FB-B8CF90E30BEA}">
      <dgm:prSet/>
      <dgm:spPr/>
      <dgm:t>
        <a:bodyPr/>
        <a:lstStyle/>
        <a:p>
          <a:endParaRPr lang="en-US"/>
        </a:p>
      </dgm:t>
    </dgm:pt>
    <dgm:pt modelId="{CE6A5EF9-3F75-4F7F-A01D-7BC3C107E9B6}">
      <dgm:prSet/>
      <dgm:spPr/>
      <dgm:t>
        <a:bodyPr/>
        <a:lstStyle/>
        <a:p>
          <a:r>
            <a:rPr lang="en-US"/>
            <a:t>Guide the development of key national documents guiding the future of quality measurement and quality activities  </a:t>
          </a:r>
          <a:endParaRPr lang="en-US" dirty="0"/>
        </a:p>
      </dgm:t>
    </dgm:pt>
    <dgm:pt modelId="{F5494B8D-FC74-4329-A10A-8D8C4526FD31}" type="parTrans" cxnId="{E0853923-3EFE-413C-BC25-8C31BD47B617}">
      <dgm:prSet/>
      <dgm:spPr/>
      <dgm:t>
        <a:bodyPr/>
        <a:lstStyle/>
        <a:p>
          <a:endParaRPr lang="en-US"/>
        </a:p>
      </dgm:t>
    </dgm:pt>
    <dgm:pt modelId="{DADA81D6-7742-4C93-94A0-7A75A82C5065}" type="sibTrans" cxnId="{E0853923-3EFE-413C-BC25-8C31BD47B617}">
      <dgm:prSet/>
      <dgm:spPr/>
      <dgm:t>
        <a:bodyPr/>
        <a:lstStyle/>
        <a:p>
          <a:endParaRPr lang="en-US"/>
        </a:p>
      </dgm:t>
    </dgm:pt>
    <dgm:pt modelId="{D1867122-073E-41DA-AD7E-164C3FE8E4CC}">
      <dgm:prSet/>
      <dgm:spPr/>
      <dgm:t>
        <a:bodyPr/>
        <a:lstStyle/>
        <a:p>
          <a:r>
            <a:rPr lang="en-US"/>
            <a:t>Give feedback on other quality measurement and measure development topics</a:t>
          </a:r>
          <a:endParaRPr lang="en-US" dirty="0"/>
        </a:p>
      </dgm:t>
    </dgm:pt>
    <dgm:pt modelId="{46FD7F5F-3CF5-423D-9C1A-E9213EE0DD1A}" type="parTrans" cxnId="{B2872261-4D6A-4198-AA93-72B367053D7C}">
      <dgm:prSet/>
      <dgm:spPr/>
      <dgm:t>
        <a:bodyPr/>
        <a:lstStyle/>
        <a:p>
          <a:endParaRPr lang="en-US"/>
        </a:p>
      </dgm:t>
    </dgm:pt>
    <dgm:pt modelId="{D7367A49-8F2B-4817-AAF9-6BCDA1C342EF}" type="sibTrans" cxnId="{B2872261-4D6A-4198-AA93-72B367053D7C}">
      <dgm:prSet/>
      <dgm:spPr/>
      <dgm:t>
        <a:bodyPr/>
        <a:lstStyle/>
        <a:p>
          <a:endParaRPr lang="en-US"/>
        </a:p>
      </dgm:t>
    </dgm:pt>
    <dgm:pt modelId="{CF766B60-37AC-4549-B68F-5FBB11445EC1}" type="pres">
      <dgm:prSet presAssocID="{999FDF43-EB41-44A2-A9E8-D37C6F33A3C8}" presName="diagram" presStyleCnt="0">
        <dgm:presLayoutVars>
          <dgm:dir/>
          <dgm:resizeHandles val="exact"/>
        </dgm:presLayoutVars>
      </dgm:prSet>
      <dgm:spPr/>
    </dgm:pt>
    <dgm:pt modelId="{83FA7AEC-6357-4549-9AA9-00DB31D9446B}" type="pres">
      <dgm:prSet presAssocID="{C84BFD9F-18DA-4374-BA8D-98FAF8A2B1EC}" presName="node" presStyleLbl="node1" presStyleIdx="0" presStyleCnt="6">
        <dgm:presLayoutVars>
          <dgm:bulletEnabled val="1"/>
        </dgm:presLayoutVars>
      </dgm:prSet>
      <dgm:spPr/>
    </dgm:pt>
    <dgm:pt modelId="{B56C6672-5BF6-4C5C-B3EB-6C13A0CE8C38}" type="pres">
      <dgm:prSet presAssocID="{89E27077-2A1B-415F-A542-C49143D0C59A}" presName="sibTrans" presStyleCnt="0"/>
      <dgm:spPr/>
    </dgm:pt>
    <dgm:pt modelId="{E6832580-80FB-4D95-AA33-E6E5E42F4E3D}" type="pres">
      <dgm:prSet presAssocID="{B760AA44-9947-4EA0-A555-09A0569559E1}" presName="node" presStyleLbl="node1" presStyleIdx="1" presStyleCnt="6">
        <dgm:presLayoutVars>
          <dgm:bulletEnabled val="1"/>
        </dgm:presLayoutVars>
      </dgm:prSet>
      <dgm:spPr/>
    </dgm:pt>
    <dgm:pt modelId="{75BA439E-0879-445B-A12F-D7402FB52025}" type="pres">
      <dgm:prSet presAssocID="{8BF5B2C5-5447-4ACE-8ACD-2D5D70C394FD}" presName="sibTrans" presStyleCnt="0"/>
      <dgm:spPr/>
    </dgm:pt>
    <dgm:pt modelId="{45B6C3D3-305A-41AA-A798-F5CD81172CB3}" type="pres">
      <dgm:prSet presAssocID="{F5EE6623-297A-474D-AD1A-2559E8549789}" presName="node" presStyleLbl="node1" presStyleIdx="2" presStyleCnt="6">
        <dgm:presLayoutVars>
          <dgm:bulletEnabled val="1"/>
        </dgm:presLayoutVars>
      </dgm:prSet>
      <dgm:spPr/>
    </dgm:pt>
    <dgm:pt modelId="{52EE8211-A40E-431D-8B74-8013EF08D303}" type="pres">
      <dgm:prSet presAssocID="{54429014-ADB1-4975-BE30-C6B633CED21B}" presName="sibTrans" presStyleCnt="0"/>
      <dgm:spPr/>
    </dgm:pt>
    <dgm:pt modelId="{B4E1B3EB-536A-43A7-9C57-643E9D0E8A14}" type="pres">
      <dgm:prSet presAssocID="{291F3C49-D4BA-4F91-A8B9-C7E3FAC4D5E0}" presName="node" presStyleLbl="node1" presStyleIdx="3" presStyleCnt="6">
        <dgm:presLayoutVars>
          <dgm:bulletEnabled val="1"/>
        </dgm:presLayoutVars>
      </dgm:prSet>
      <dgm:spPr/>
    </dgm:pt>
    <dgm:pt modelId="{A822CCE0-DEA2-4D35-AF42-57C3944C58F9}" type="pres">
      <dgm:prSet presAssocID="{85E86FD4-FBC5-42DA-BF73-0CF744719093}" presName="sibTrans" presStyleCnt="0"/>
      <dgm:spPr/>
    </dgm:pt>
    <dgm:pt modelId="{2DD7CFDC-EB8A-4532-9645-2AE6EB408EA9}" type="pres">
      <dgm:prSet presAssocID="{CE6A5EF9-3F75-4F7F-A01D-7BC3C107E9B6}" presName="node" presStyleLbl="node1" presStyleIdx="4" presStyleCnt="6">
        <dgm:presLayoutVars>
          <dgm:bulletEnabled val="1"/>
        </dgm:presLayoutVars>
      </dgm:prSet>
      <dgm:spPr/>
    </dgm:pt>
    <dgm:pt modelId="{10B114A4-167F-4C8A-9331-0F40D82E8E3C}" type="pres">
      <dgm:prSet presAssocID="{DADA81D6-7742-4C93-94A0-7A75A82C5065}" presName="sibTrans" presStyleCnt="0"/>
      <dgm:spPr/>
    </dgm:pt>
    <dgm:pt modelId="{2424D246-E446-4C67-9901-1E5DF2031B27}" type="pres">
      <dgm:prSet presAssocID="{D1867122-073E-41DA-AD7E-164C3FE8E4CC}" presName="node" presStyleLbl="node1" presStyleIdx="5" presStyleCnt="6">
        <dgm:presLayoutVars>
          <dgm:bulletEnabled val="1"/>
        </dgm:presLayoutVars>
      </dgm:prSet>
      <dgm:spPr/>
    </dgm:pt>
  </dgm:ptLst>
  <dgm:cxnLst>
    <dgm:cxn modelId="{88FA3A02-0882-4DB4-9B74-68B197C685AD}" srcId="{999FDF43-EB41-44A2-A9E8-D37C6F33A3C8}" destId="{B760AA44-9947-4EA0-A555-09A0569559E1}" srcOrd="1" destOrd="0" parTransId="{1421A6BA-6017-4FF9-9914-F6E4F10EE10A}" sibTransId="{8BF5B2C5-5447-4ACE-8ACD-2D5D70C394FD}"/>
    <dgm:cxn modelId="{D338C503-774D-4589-A463-DFB45BCC86A1}" type="presOf" srcId="{999FDF43-EB41-44A2-A9E8-D37C6F33A3C8}" destId="{CF766B60-37AC-4549-B68F-5FBB11445EC1}" srcOrd="0" destOrd="0" presId="urn:microsoft.com/office/officeart/2005/8/layout/default"/>
    <dgm:cxn modelId="{5B505504-7F67-4DEE-AD62-C858AE80CB16}" type="presOf" srcId="{C84BFD9F-18DA-4374-BA8D-98FAF8A2B1EC}" destId="{83FA7AEC-6357-4549-9AA9-00DB31D9446B}" srcOrd="0" destOrd="0" presId="urn:microsoft.com/office/officeart/2005/8/layout/default"/>
    <dgm:cxn modelId="{8E107E1E-035B-4DCB-BEEE-DB21F9C261BA}" type="presOf" srcId="{291F3C49-D4BA-4F91-A8B9-C7E3FAC4D5E0}" destId="{B4E1B3EB-536A-43A7-9C57-643E9D0E8A14}" srcOrd="0" destOrd="0" presId="urn:microsoft.com/office/officeart/2005/8/layout/default"/>
    <dgm:cxn modelId="{E0853923-3EFE-413C-BC25-8C31BD47B617}" srcId="{999FDF43-EB41-44A2-A9E8-D37C6F33A3C8}" destId="{CE6A5EF9-3F75-4F7F-A01D-7BC3C107E9B6}" srcOrd="4" destOrd="0" parTransId="{F5494B8D-FC74-4329-A10A-8D8C4526FD31}" sibTransId="{DADA81D6-7742-4C93-94A0-7A75A82C5065}"/>
    <dgm:cxn modelId="{B2872261-4D6A-4198-AA93-72B367053D7C}" srcId="{999FDF43-EB41-44A2-A9E8-D37C6F33A3C8}" destId="{D1867122-073E-41DA-AD7E-164C3FE8E4CC}" srcOrd="5" destOrd="0" parTransId="{46FD7F5F-3CF5-423D-9C1A-E9213EE0DD1A}" sibTransId="{D7367A49-8F2B-4817-AAF9-6BCDA1C342EF}"/>
    <dgm:cxn modelId="{5EC24045-805B-4DA7-B98A-C0E6A322781C}" srcId="{999FDF43-EB41-44A2-A9E8-D37C6F33A3C8}" destId="{C84BFD9F-18DA-4374-BA8D-98FAF8A2B1EC}" srcOrd="0" destOrd="0" parTransId="{ED32ACCA-147E-4A67-AC26-A71A8EAAA6DC}" sibTransId="{89E27077-2A1B-415F-A542-C49143D0C59A}"/>
    <dgm:cxn modelId="{1F818F6D-128D-40F6-B9FB-B8CF90E30BEA}" srcId="{999FDF43-EB41-44A2-A9E8-D37C6F33A3C8}" destId="{291F3C49-D4BA-4F91-A8B9-C7E3FAC4D5E0}" srcOrd="3" destOrd="0" parTransId="{F5904780-AA71-44DB-BEAC-C818F27677ED}" sibTransId="{85E86FD4-FBC5-42DA-BF73-0CF744719093}"/>
    <dgm:cxn modelId="{2B2AB1A6-0BBD-44BE-A90E-426848A0898E}" srcId="{999FDF43-EB41-44A2-A9E8-D37C6F33A3C8}" destId="{F5EE6623-297A-474D-AD1A-2559E8549789}" srcOrd="2" destOrd="0" parTransId="{6C6C8C90-6A4D-4737-9713-AF9D03879C83}" sibTransId="{54429014-ADB1-4975-BE30-C6B633CED21B}"/>
    <dgm:cxn modelId="{DF9ECAAF-1481-4744-A031-93BB6A0AB060}" type="presOf" srcId="{B760AA44-9947-4EA0-A555-09A0569559E1}" destId="{E6832580-80FB-4D95-AA33-E6E5E42F4E3D}" srcOrd="0" destOrd="0" presId="urn:microsoft.com/office/officeart/2005/8/layout/default"/>
    <dgm:cxn modelId="{6675A2BB-584B-4661-9760-2F3C17ABA64F}" type="presOf" srcId="{D1867122-073E-41DA-AD7E-164C3FE8E4CC}" destId="{2424D246-E446-4C67-9901-1E5DF2031B27}" srcOrd="0" destOrd="0" presId="urn:microsoft.com/office/officeart/2005/8/layout/default"/>
    <dgm:cxn modelId="{BA37FABB-FB46-4BBF-B60A-31B5E453ED6C}" type="presOf" srcId="{F5EE6623-297A-474D-AD1A-2559E8549789}" destId="{45B6C3D3-305A-41AA-A798-F5CD81172CB3}" srcOrd="0" destOrd="0" presId="urn:microsoft.com/office/officeart/2005/8/layout/default"/>
    <dgm:cxn modelId="{B76237FC-3922-42B0-9884-A64DFEEAFDC4}" type="presOf" srcId="{CE6A5EF9-3F75-4F7F-A01D-7BC3C107E9B6}" destId="{2DD7CFDC-EB8A-4532-9645-2AE6EB408EA9}" srcOrd="0" destOrd="0" presId="urn:microsoft.com/office/officeart/2005/8/layout/default"/>
    <dgm:cxn modelId="{035AB7B1-002C-4647-AAFC-61DD6CB56289}" type="presParOf" srcId="{CF766B60-37AC-4549-B68F-5FBB11445EC1}" destId="{83FA7AEC-6357-4549-9AA9-00DB31D9446B}" srcOrd="0" destOrd="0" presId="urn:microsoft.com/office/officeart/2005/8/layout/default"/>
    <dgm:cxn modelId="{E05FFC84-8883-4CDC-944C-DAFC4A7805AD}" type="presParOf" srcId="{CF766B60-37AC-4549-B68F-5FBB11445EC1}" destId="{B56C6672-5BF6-4C5C-B3EB-6C13A0CE8C38}" srcOrd="1" destOrd="0" presId="urn:microsoft.com/office/officeart/2005/8/layout/default"/>
    <dgm:cxn modelId="{D6A4FF5C-B1C3-4E82-962C-CC7FC036D171}" type="presParOf" srcId="{CF766B60-37AC-4549-B68F-5FBB11445EC1}" destId="{E6832580-80FB-4D95-AA33-E6E5E42F4E3D}" srcOrd="2" destOrd="0" presId="urn:microsoft.com/office/officeart/2005/8/layout/default"/>
    <dgm:cxn modelId="{4967BB05-7724-4EB6-B2FC-111CD0154FD2}" type="presParOf" srcId="{CF766B60-37AC-4549-B68F-5FBB11445EC1}" destId="{75BA439E-0879-445B-A12F-D7402FB52025}" srcOrd="3" destOrd="0" presId="urn:microsoft.com/office/officeart/2005/8/layout/default"/>
    <dgm:cxn modelId="{27D0F6AB-2AD5-44D2-A849-00CBC221D5AF}" type="presParOf" srcId="{CF766B60-37AC-4549-B68F-5FBB11445EC1}" destId="{45B6C3D3-305A-41AA-A798-F5CD81172CB3}" srcOrd="4" destOrd="0" presId="urn:microsoft.com/office/officeart/2005/8/layout/default"/>
    <dgm:cxn modelId="{F8B9C3C4-ED3B-471B-A600-5BA1AC5E9A19}" type="presParOf" srcId="{CF766B60-37AC-4549-B68F-5FBB11445EC1}" destId="{52EE8211-A40E-431D-8B74-8013EF08D303}" srcOrd="5" destOrd="0" presId="urn:microsoft.com/office/officeart/2005/8/layout/default"/>
    <dgm:cxn modelId="{BD717D3E-CAB9-45A7-975E-93EECB77FC83}" type="presParOf" srcId="{CF766B60-37AC-4549-B68F-5FBB11445EC1}" destId="{B4E1B3EB-536A-43A7-9C57-643E9D0E8A14}" srcOrd="6" destOrd="0" presId="urn:microsoft.com/office/officeart/2005/8/layout/default"/>
    <dgm:cxn modelId="{A89EF471-C4BD-4816-AEFE-DBF7768A992C}" type="presParOf" srcId="{CF766B60-37AC-4549-B68F-5FBB11445EC1}" destId="{A822CCE0-DEA2-4D35-AF42-57C3944C58F9}" srcOrd="7" destOrd="0" presId="urn:microsoft.com/office/officeart/2005/8/layout/default"/>
    <dgm:cxn modelId="{F9B61DCF-B57D-40E9-A4CA-437DE48ABB2D}" type="presParOf" srcId="{CF766B60-37AC-4549-B68F-5FBB11445EC1}" destId="{2DD7CFDC-EB8A-4532-9645-2AE6EB408EA9}" srcOrd="8" destOrd="0" presId="urn:microsoft.com/office/officeart/2005/8/layout/default"/>
    <dgm:cxn modelId="{F1CABAC2-58B8-4C16-AF11-847699C89DE0}" type="presParOf" srcId="{CF766B60-37AC-4549-B68F-5FBB11445EC1}" destId="{10B114A4-167F-4C8A-9331-0F40D82E8E3C}" srcOrd="9" destOrd="0" presId="urn:microsoft.com/office/officeart/2005/8/layout/default"/>
    <dgm:cxn modelId="{05856946-C340-46BB-B48D-94F709448501}" type="presParOf" srcId="{CF766B60-37AC-4549-B68F-5FBB11445EC1}" destId="{2424D246-E446-4C67-9901-1E5DF2031B27}"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328AEB-D9D3-4C73-A37D-98A81DA23F8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C86866F-AE11-4580-9694-B4AE2845DC11}">
      <dgm:prSet/>
      <dgm:spPr/>
      <dgm:t>
        <a:bodyPr/>
        <a:lstStyle/>
        <a:p>
          <a:r>
            <a:rPr lang="en-US"/>
            <a:t>Measure developers and other CMS contractors solicit public comment on measures under development</a:t>
          </a:r>
        </a:p>
      </dgm:t>
    </dgm:pt>
    <dgm:pt modelId="{9294342B-FAC7-45BA-8E46-28A4CD83C941}" type="parTrans" cxnId="{0B6D25F9-B892-4C36-96A9-8EC3F5D8F7D6}">
      <dgm:prSet/>
      <dgm:spPr/>
      <dgm:t>
        <a:bodyPr/>
        <a:lstStyle/>
        <a:p>
          <a:endParaRPr lang="en-US"/>
        </a:p>
      </dgm:t>
    </dgm:pt>
    <dgm:pt modelId="{411BD07A-CE2E-4278-8A18-9395B9EA090B}" type="sibTrans" cxnId="{0B6D25F9-B892-4C36-96A9-8EC3F5D8F7D6}">
      <dgm:prSet/>
      <dgm:spPr/>
      <dgm:t>
        <a:bodyPr/>
        <a:lstStyle/>
        <a:p>
          <a:endParaRPr lang="en-US"/>
        </a:p>
      </dgm:t>
    </dgm:pt>
    <dgm:pt modelId="{941DCFC6-BE2B-4DD1-A3A7-0E4E666CEA13}">
      <dgm:prSet/>
      <dgm:spPr/>
      <dgm:t>
        <a:bodyPr/>
        <a:lstStyle/>
        <a:p>
          <a:r>
            <a:rPr lang="en-US"/>
            <a:t>Feedback can provide critical suggestions not previously considered by the measure developer or the TEP</a:t>
          </a:r>
        </a:p>
      </dgm:t>
    </dgm:pt>
    <dgm:pt modelId="{9C70E0E4-1ED6-446D-89B8-AEDD693CE849}" type="parTrans" cxnId="{77AEE6D9-E0B9-4059-82F8-D4CBCE3CD36B}">
      <dgm:prSet/>
      <dgm:spPr/>
      <dgm:t>
        <a:bodyPr/>
        <a:lstStyle/>
        <a:p>
          <a:endParaRPr lang="en-US"/>
        </a:p>
      </dgm:t>
    </dgm:pt>
    <dgm:pt modelId="{2D9678AB-B9D5-4C76-A405-FE62D64D4E3E}" type="sibTrans" cxnId="{77AEE6D9-E0B9-4059-82F8-D4CBCE3CD36B}">
      <dgm:prSet/>
      <dgm:spPr/>
      <dgm:t>
        <a:bodyPr/>
        <a:lstStyle/>
        <a:p>
          <a:endParaRPr lang="en-US"/>
        </a:p>
      </dgm:t>
    </dgm:pt>
    <dgm:pt modelId="{8CD6222B-A089-4B5F-A1A9-0EFA08D7A561}">
      <dgm:prSet/>
      <dgm:spPr/>
      <dgm:t>
        <a:bodyPr/>
        <a:lstStyle/>
        <a:p>
          <a:r>
            <a:rPr lang="en-US"/>
            <a:t>Ensures a transparent process with balanced input  </a:t>
          </a:r>
        </a:p>
      </dgm:t>
    </dgm:pt>
    <dgm:pt modelId="{6CDAC0E6-3A67-4718-BD7B-0E10500164CA}" type="parTrans" cxnId="{7C51C504-04FF-4425-824D-5781F4EDAEF4}">
      <dgm:prSet/>
      <dgm:spPr/>
      <dgm:t>
        <a:bodyPr/>
        <a:lstStyle/>
        <a:p>
          <a:endParaRPr lang="en-US"/>
        </a:p>
      </dgm:t>
    </dgm:pt>
    <dgm:pt modelId="{38027A87-15DB-4032-83B5-ABF0ABC356C8}" type="sibTrans" cxnId="{7C51C504-04FF-4425-824D-5781F4EDAEF4}">
      <dgm:prSet/>
      <dgm:spPr/>
      <dgm:t>
        <a:bodyPr/>
        <a:lstStyle/>
        <a:p>
          <a:endParaRPr lang="en-US"/>
        </a:p>
      </dgm:t>
    </dgm:pt>
    <dgm:pt modelId="{D3F13B96-9587-40FE-9CCE-4F8D59E790B9}">
      <dgm:prSet/>
      <dgm:spPr/>
      <dgm:t>
        <a:bodyPr/>
        <a:lstStyle/>
        <a:p>
          <a:r>
            <a:rPr lang="en-US"/>
            <a:t>The public may comment on proposed new measures and measures proposed to continue in a CMS program</a:t>
          </a:r>
        </a:p>
      </dgm:t>
    </dgm:pt>
    <dgm:pt modelId="{42DDB090-41C9-44BF-9602-34C9990B3EBB}" type="parTrans" cxnId="{83F43DA1-DAAF-456E-BFD7-97935CCE50E4}">
      <dgm:prSet/>
      <dgm:spPr/>
      <dgm:t>
        <a:bodyPr/>
        <a:lstStyle/>
        <a:p>
          <a:endParaRPr lang="en-US"/>
        </a:p>
      </dgm:t>
    </dgm:pt>
    <dgm:pt modelId="{B2AE607E-4D31-4685-8BF4-D4F0754DCDAC}" type="sibTrans" cxnId="{83F43DA1-DAAF-456E-BFD7-97935CCE50E4}">
      <dgm:prSet/>
      <dgm:spPr/>
      <dgm:t>
        <a:bodyPr/>
        <a:lstStyle/>
        <a:p>
          <a:endParaRPr lang="en-US"/>
        </a:p>
      </dgm:t>
    </dgm:pt>
    <dgm:pt modelId="{9C5492A3-F8A7-4846-BF54-A299AA67E69C}">
      <dgm:prSet/>
      <dgm:spPr/>
      <dgm:t>
        <a:bodyPr/>
        <a:lstStyle/>
        <a:p>
          <a:r>
            <a:rPr lang="en-US"/>
            <a:t>As part of the measure endorsement process, the CMS consensus-based entity (CBE), solicits public comments on measures seeking initial endorsement or maintenance of endorsement </a:t>
          </a:r>
        </a:p>
      </dgm:t>
    </dgm:pt>
    <dgm:pt modelId="{D375186E-E3C3-4E93-ADCA-931695E763BC}" type="parTrans" cxnId="{FB8CB6FF-EEC9-4830-BBEA-50881FD02EC3}">
      <dgm:prSet/>
      <dgm:spPr/>
      <dgm:t>
        <a:bodyPr/>
        <a:lstStyle/>
        <a:p>
          <a:endParaRPr lang="en-US"/>
        </a:p>
      </dgm:t>
    </dgm:pt>
    <dgm:pt modelId="{D8DD5624-1BAE-49E8-8A2B-E765CCD48206}" type="sibTrans" cxnId="{FB8CB6FF-EEC9-4830-BBEA-50881FD02EC3}">
      <dgm:prSet/>
      <dgm:spPr/>
      <dgm:t>
        <a:bodyPr/>
        <a:lstStyle/>
        <a:p>
          <a:endParaRPr lang="en-US"/>
        </a:p>
      </dgm:t>
    </dgm:pt>
    <dgm:pt modelId="{93C79570-5B17-4159-B94B-0C8232A0D03E}" type="pres">
      <dgm:prSet presAssocID="{A4328AEB-D9D3-4C73-A37D-98A81DA23F86}" presName="linear" presStyleCnt="0">
        <dgm:presLayoutVars>
          <dgm:animLvl val="lvl"/>
          <dgm:resizeHandles val="exact"/>
        </dgm:presLayoutVars>
      </dgm:prSet>
      <dgm:spPr/>
    </dgm:pt>
    <dgm:pt modelId="{A59EA92D-01DD-4CE1-BFD2-356755EBE114}" type="pres">
      <dgm:prSet presAssocID="{5C86866F-AE11-4580-9694-B4AE2845DC11}" presName="parentText" presStyleLbl="node1" presStyleIdx="0" presStyleCnt="5">
        <dgm:presLayoutVars>
          <dgm:chMax val="0"/>
          <dgm:bulletEnabled val="1"/>
        </dgm:presLayoutVars>
      </dgm:prSet>
      <dgm:spPr/>
    </dgm:pt>
    <dgm:pt modelId="{BB005FC9-707F-4F1A-8A1E-0EEE8D54D351}" type="pres">
      <dgm:prSet presAssocID="{411BD07A-CE2E-4278-8A18-9395B9EA090B}" presName="spacer" presStyleCnt="0"/>
      <dgm:spPr/>
    </dgm:pt>
    <dgm:pt modelId="{9A89F2B2-BFC1-40D3-A315-9BF36D0D9F57}" type="pres">
      <dgm:prSet presAssocID="{941DCFC6-BE2B-4DD1-A3A7-0E4E666CEA13}" presName="parentText" presStyleLbl="node1" presStyleIdx="1" presStyleCnt="5">
        <dgm:presLayoutVars>
          <dgm:chMax val="0"/>
          <dgm:bulletEnabled val="1"/>
        </dgm:presLayoutVars>
      </dgm:prSet>
      <dgm:spPr/>
    </dgm:pt>
    <dgm:pt modelId="{7B8F57CC-D260-4C39-8EF1-B5B7B8CDCA5B}" type="pres">
      <dgm:prSet presAssocID="{2D9678AB-B9D5-4C76-A405-FE62D64D4E3E}" presName="spacer" presStyleCnt="0"/>
      <dgm:spPr/>
    </dgm:pt>
    <dgm:pt modelId="{B17D12C2-4EF8-4E32-8D3B-DE9AA252B431}" type="pres">
      <dgm:prSet presAssocID="{8CD6222B-A089-4B5F-A1A9-0EFA08D7A561}" presName="parentText" presStyleLbl="node1" presStyleIdx="2" presStyleCnt="5">
        <dgm:presLayoutVars>
          <dgm:chMax val="0"/>
          <dgm:bulletEnabled val="1"/>
        </dgm:presLayoutVars>
      </dgm:prSet>
      <dgm:spPr/>
    </dgm:pt>
    <dgm:pt modelId="{ABA2E4ED-1B46-44B2-88FD-045EF7A3367E}" type="pres">
      <dgm:prSet presAssocID="{38027A87-15DB-4032-83B5-ABF0ABC356C8}" presName="spacer" presStyleCnt="0"/>
      <dgm:spPr/>
    </dgm:pt>
    <dgm:pt modelId="{1B477249-A8A4-439F-977B-C90DEF7B34B3}" type="pres">
      <dgm:prSet presAssocID="{D3F13B96-9587-40FE-9CCE-4F8D59E790B9}" presName="parentText" presStyleLbl="node1" presStyleIdx="3" presStyleCnt="5">
        <dgm:presLayoutVars>
          <dgm:chMax val="0"/>
          <dgm:bulletEnabled val="1"/>
        </dgm:presLayoutVars>
      </dgm:prSet>
      <dgm:spPr/>
    </dgm:pt>
    <dgm:pt modelId="{FB2BBF98-8CE6-4C55-8FFE-AFDF9CBD8583}" type="pres">
      <dgm:prSet presAssocID="{B2AE607E-4D31-4685-8BF4-D4F0754DCDAC}" presName="spacer" presStyleCnt="0"/>
      <dgm:spPr/>
    </dgm:pt>
    <dgm:pt modelId="{B19B5923-DA3B-471F-9286-613F9F0BD908}" type="pres">
      <dgm:prSet presAssocID="{9C5492A3-F8A7-4846-BF54-A299AA67E69C}" presName="parentText" presStyleLbl="node1" presStyleIdx="4" presStyleCnt="5">
        <dgm:presLayoutVars>
          <dgm:chMax val="0"/>
          <dgm:bulletEnabled val="1"/>
        </dgm:presLayoutVars>
      </dgm:prSet>
      <dgm:spPr/>
    </dgm:pt>
  </dgm:ptLst>
  <dgm:cxnLst>
    <dgm:cxn modelId="{7C51C504-04FF-4425-824D-5781F4EDAEF4}" srcId="{A4328AEB-D9D3-4C73-A37D-98A81DA23F86}" destId="{8CD6222B-A089-4B5F-A1A9-0EFA08D7A561}" srcOrd="2" destOrd="0" parTransId="{6CDAC0E6-3A67-4718-BD7B-0E10500164CA}" sibTransId="{38027A87-15DB-4032-83B5-ABF0ABC356C8}"/>
    <dgm:cxn modelId="{D339D00A-9694-4975-8032-FC657C13D0B6}" type="presOf" srcId="{A4328AEB-D9D3-4C73-A37D-98A81DA23F86}" destId="{93C79570-5B17-4159-B94B-0C8232A0D03E}" srcOrd="0" destOrd="0" presId="urn:microsoft.com/office/officeart/2005/8/layout/vList2"/>
    <dgm:cxn modelId="{A8C19B43-31C1-4386-9780-E31B4C831A0C}" type="presOf" srcId="{5C86866F-AE11-4580-9694-B4AE2845DC11}" destId="{A59EA92D-01DD-4CE1-BFD2-356755EBE114}" srcOrd="0" destOrd="0" presId="urn:microsoft.com/office/officeart/2005/8/layout/vList2"/>
    <dgm:cxn modelId="{F1D03247-A2FC-4E4D-8D10-5D1D56AAA0E4}" type="presOf" srcId="{D3F13B96-9587-40FE-9CCE-4F8D59E790B9}" destId="{1B477249-A8A4-439F-977B-C90DEF7B34B3}" srcOrd="0" destOrd="0" presId="urn:microsoft.com/office/officeart/2005/8/layout/vList2"/>
    <dgm:cxn modelId="{AFD3BD4D-131C-4261-AA88-91543577DDA3}" type="presOf" srcId="{9C5492A3-F8A7-4846-BF54-A299AA67E69C}" destId="{B19B5923-DA3B-471F-9286-613F9F0BD908}" srcOrd="0" destOrd="0" presId="urn:microsoft.com/office/officeart/2005/8/layout/vList2"/>
    <dgm:cxn modelId="{E6D0DB8B-0C33-49D2-B04A-6482CF90F7C8}" type="presOf" srcId="{8CD6222B-A089-4B5F-A1A9-0EFA08D7A561}" destId="{B17D12C2-4EF8-4E32-8D3B-DE9AA252B431}" srcOrd="0" destOrd="0" presId="urn:microsoft.com/office/officeart/2005/8/layout/vList2"/>
    <dgm:cxn modelId="{83F43DA1-DAAF-456E-BFD7-97935CCE50E4}" srcId="{A4328AEB-D9D3-4C73-A37D-98A81DA23F86}" destId="{D3F13B96-9587-40FE-9CCE-4F8D59E790B9}" srcOrd="3" destOrd="0" parTransId="{42DDB090-41C9-44BF-9602-34C9990B3EBB}" sibTransId="{B2AE607E-4D31-4685-8BF4-D4F0754DCDAC}"/>
    <dgm:cxn modelId="{569B47AA-B814-4074-8407-B9460F9FFB1D}" type="presOf" srcId="{941DCFC6-BE2B-4DD1-A3A7-0E4E666CEA13}" destId="{9A89F2B2-BFC1-40D3-A315-9BF36D0D9F57}" srcOrd="0" destOrd="0" presId="urn:microsoft.com/office/officeart/2005/8/layout/vList2"/>
    <dgm:cxn modelId="{77AEE6D9-E0B9-4059-82F8-D4CBCE3CD36B}" srcId="{A4328AEB-D9D3-4C73-A37D-98A81DA23F86}" destId="{941DCFC6-BE2B-4DD1-A3A7-0E4E666CEA13}" srcOrd="1" destOrd="0" parTransId="{9C70E0E4-1ED6-446D-89B8-AEDD693CE849}" sibTransId="{2D9678AB-B9D5-4C76-A405-FE62D64D4E3E}"/>
    <dgm:cxn modelId="{0B6D25F9-B892-4C36-96A9-8EC3F5D8F7D6}" srcId="{A4328AEB-D9D3-4C73-A37D-98A81DA23F86}" destId="{5C86866F-AE11-4580-9694-B4AE2845DC11}" srcOrd="0" destOrd="0" parTransId="{9294342B-FAC7-45BA-8E46-28A4CD83C941}" sibTransId="{411BD07A-CE2E-4278-8A18-9395B9EA090B}"/>
    <dgm:cxn modelId="{FB8CB6FF-EEC9-4830-BBEA-50881FD02EC3}" srcId="{A4328AEB-D9D3-4C73-A37D-98A81DA23F86}" destId="{9C5492A3-F8A7-4846-BF54-A299AA67E69C}" srcOrd="4" destOrd="0" parTransId="{D375186E-E3C3-4E93-ADCA-931695E763BC}" sibTransId="{D8DD5624-1BAE-49E8-8A2B-E765CCD48206}"/>
    <dgm:cxn modelId="{99CBEC4E-E93C-4ED9-901E-44447C025E97}" type="presParOf" srcId="{93C79570-5B17-4159-B94B-0C8232A0D03E}" destId="{A59EA92D-01DD-4CE1-BFD2-356755EBE114}" srcOrd="0" destOrd="0" presId="urn:microsoft.com/office/officeart/2005/8/layout/vList2"/>
    <dgm:cxn modelId="{A569840B-4157-4AAE-BA5D-534445302F44}" type="presParOf" srcId="{93C79570-5B17-4159-B94B-0C8232A0D03E}" destId="{BB005FC9-707F-4F1A-8A1E-0EEE8D54D351}" srcOrd="1" destOrd="0" presId="urn:microsoft.com/office/officeart/2005/8/layout/vList2"/>
    <dgm:cxn modelId="{B69D3990-7EA8-4DDA-8342-77E09A168683}" type="presParOf" srcId="{93C79570-5B17-4159-B94B-0C8232A0D03E}" destId="{9A89F2B2-BFC1-40D3-A315-9BF36D0D9F57}" srcOrd="2" destOrd="0" presId="urn:microsoft.com/office/officeart/2005/8/layout/vList2"/>
    <dgm:cxn modelId="{FC1DA5B9-6E55-40C4-A4EE-B45D99332FA7}" type="presParOf" srcId="{93C79570-5B17-4159-B94B-0C8232A0D03E}" destId="{7B8F57CC-D260-4C39-8EF1-B5B7B8CDCA5B}" srcOrd="3" destOrd="0" presId="urn:microsoft.com/office/officeart/2005/8/layout/vList2"/>
    <dgm:cxn modelId="{5173B3FA-6248-4CF7-8CC9-1CE49EBB7B5E}" type="presParOf" srcId="{93C79570-5B17-4159-B94B-0C8232A0D03E}" destId="{B17D12C2-4EF8-4E32-8D3B-DE9AA252B431}" srcOrd="4" destOrd="0" presId="urn:microsoft.com/office/officeart/2005/8/layout/vList2"/>
    <dgm:cxn modelId="{F5B01A1F-393B-4BE9-A7D4-AAF89CB07689}" type="presParOf" srcId="{93C79570-5B17-4159-B94B-0C8232A0D03E}" destId="{ABA2E4ED-1B46-44B2-88FD-045EF7A3367E}" srcOrd="5" destOrd="0" presId="urn:microsoft.com/office/officeart/2005/8/layout/vList2"/>
    <dgm:cxn modelId="{DCBC2C3C-6A4B-4A5C-BEBD-D6F120E1166D}" type="presParOf" srcId="{93C79570-5B17-4159-B94B-0C8232A0D03E}" destId="{1B477249-A8A4-439F-977B-C90DEF7B34B3}" srcOrd="6" destOrd="0" presId="urn:microsoft.com/office/officeart/2005/8/layout/vList2"/>
    <dgm:cxn modelId="{EF05CD9C-2FDD-479C-A710-5B3626585F0B}" type="presParOf" srcId="{93C79570-5B17-4159-B94B-0C8232A0D03E}" destId="{FB2BBF98-8CE6-4C55-8FFE-AFDF9CBD8583}" srcOrd="7" destOrd="0" presId="urn:microsoft.com/office/officeart/2005/8/layout/vList2"/>
    <dgm:cxn modelId="{9FCADCF3-C1F4-4FE1-B019-A943EDC94D17}" type="presParOf" srcId="{93C79570-5B17-4159-B94B-0C8232A0D03E}" destId="{B19B5923-DA3B-471F-9286-613F9F0BD908}"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C3052A-BEC9-4F09-AB28-53038565E27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D10275A-D907-4EE8-9326-0976CA50F768}">
      <dgm:prSet phldrT="[Text]" custT="1"/>
      <dgm:spPr/>
      <dgm:t>
        <a:bodyPr/>
        <a:lstStyle/>
        <a:p>
          <a:r>
            <a:rPr lang="en-US" sz="1800" dirty="0"/>
            <a:t>Sign up for the MMS Newsletter for monthly announcements</a:t>
          </a:r>
        </a:p>
      </dgm:t>
      <dgm:extLst>
        <a:ext uri="{E40237B7-FDA0-4F09-8148-C483321AD2D9}">
          <dgm14:cNvPr xmlns:dgm14="http://schemas.microsoft.com/office/drawing/2010/diagram" id="0" name="" descr="Includes links to sign up for the MMS newsletter, subscribe to the federal register, and visit the MMS website."/>
        </a:ext>
      </dgm:extLst>
    </dgm:pt>
    <dgm:pt modelId="{C41A90F1-C35F-4719-A2C2-F39C4E23D98A}" type="parTrans" cxnId="{B28CCE04-7158-4036-99E0-E10613F52143}">
      <dgm:prSet/>
      <dgm:spPr/>
      <dgm:t>
        <a:bodyPr/>
        <a:lstStyle/>
        <a:p>
          <a:endParaRPr lang="en-US" sz="1800"/>
        </a:p>
      </dgm:t>
    </dgm:pt>
    <dgm:pt modelId="{7CA0E4FB-9276-44F3-8346-2CE044512CB9}" type="sibTrans" cxnId="{B28CCE04-7158-4036-99E0-E10613F52143}">
      <dgm:prSet/>
      <dgm:spPr/>
      <dgm:t>
        <a:bodyPr/>
        <a:lstStyle/>
        <a:p>
          <a:endParaRPr lang="en-US" sz="1800"/>
        </a:p>
      </dgm:t>
    </dgm:pt>
    <dgm:pt modelId="{129474A4-71BA-4304-ACCB-A8C23C9B8E8B}">
      <dgm:prSet custT="1"/>
      <dgm:spPr/>
      <dgm:t>
        <a:bodyPr/>
        <a:lstStyle/>
        <a:p>
          <a:r>
            <a:rPr lang="en-US" sz="1800" dirty="0"/>
            <a:t>Subscribe to the Federal Register</a:t>
          </a:r>
        </a:p>
      </dgm:t>
      <dgm:extLst>
        <a:ext uri="{E40237B7-FDA0-4F09-8148-C483321AD2D9}">
          <dgm14:cNvPr xmlns:dgm14="http://schemas.microsoft.com/office/drawing/2010/diagram" id="0" name="" descr="Includes links to sign up for the MMS newsletter, subscribe to the federal register, and visit the MMS website."/>
        </a:ext>
      </dgm:extLst>
    </dgm:pt>
    <dgm:pt modelId="{515348CF-56C0-493F-BD0A-FE3634F7542B}" type="parTrans" cxnId="{13C26B1D-FC8C-4260-9534-B3B204E5EAED}">
      <dgm:prSet/>
      <dgm:spPr/>
      <dgm:t>
        <a:bodyPr/>
        <a:lstStyle/>
        <a:p>
          <a:endParaRPr lang="en-US" sz="1800"/>
        </a:p>
      </dgm:t>
    </dgm:pt>
    <dgm:pt modelId="{C74E2853-A031-4A0C-855E-A0D24A31A96F}" type="sibTrans" cxnId="{13C26B1D-FC8C-4260-9534-B3B204E5EAED}">
      <dgm:prSet/>
      <dgm:spPr/>
      <dgm:t>
        <a:bodyPr/>
        <a:lstStyle/>
        <a:p>
          <a:endParaRPr lang="en-US" sz="1800"/>
        </a:p>
      </dgm:t>
    </dgm:pt>
    <dgm:pt modelId="{3E984C13-36E3-4A6C-B6AD-AF9F70797603}">
      <dgm:prSet custT="1"/>
      <dgm:spPr/>
      <dgm:t>
        <a:bodyPr/>
        <a:lstStyle/>
        <a:p>
          <a:r>
            <a:rPr lang="en-US" sz="1800" dirty="0"/>
            <a:t>Visit the MMS Hub</a:t>
          </a:r>
        </a:p>
      </dgm:t>
      <dgm:extLst>
        <a:ext uri="{E40237B7-FDA0-4F09-8148-C483321AD2D9}">
          <dgm14:cNvPr xmlns:dgm14="http://schemas.microsoft.com/office/drawing/2010/diagram" id="0" name="" descr="Includes links to sign up for the MMS newsletter, subscribe to the federal register, and visit the MMS website."/>
        </a:ext>
      </dgm:extLst>
    </dgm:pt>
    <dgm:pt modelId="{92ABD42C-C9C5-4BBB-AC12-842D69E44226}" type="parTrans" cxnId="{27092090-1FB8-4E7A-B8B8-49351238C6DB}">
      <dgm:prSet/>
      <dgm:spPr/>
      <dgm:t>
        <a:bodyPr/>
        <a:lstStyle/>
        <a:p>
          <a:endParaRPr lang="en-US" sz="1800"/>
        </a:p>
      </dgm:t>
    </dgm:pt>
    <dgm:pt modelId="{0ADFB3A8-59FC-4FDC-A2FA-123FBD63FA38}" type="sibTrans" cxnId="{27092090-1FB8-4E7A-B8B8-49351238C6DB}">
      <dgm:prSet/>
      <dgm:spPr/>
      <dgm:t>
        <a:bodyPr/>
        <a:lstStyle/>
        <a:p>
          <a:endParaRPr lang="en-US" sz="1800"/>
        </a:p>
      </dgm:t>
    </dgm:pt>
    <dgm:pt modelId="{4DF2548E-9865-4409-BD01-76353095B8BB}">
      <dgm:prSet phldrT="[Text]" custT="1"/>
      <dgm:spPr/>
      <dgm:t>
        <a:bodyPr/>
        <a:lstStyle/>
        <a:p>
          <a:r>
            <a:rPr lang="en-US" sz="1800" dirty="0">
              <a:hlinkClick xmlns:r="http://schemas.openxmlformats.org/officeDocument/2006/relationships" r:id="rId1"/>
            </a:rPr>
            <a:t>https://public.govdelivery.com/accounts/USCMS/subscriber/new</a:t>
          </a:r>
          <a:endParaRPr lang="en-US" sz="1800" dirty="0"/>
        </a:p>
      </dgm:t>
    </dgm:pt>
    <dgm:pt modelId="{ACFBACB5-C49E-453B-97E7-2EAB96601598}" type="parTrans" cxnId="{FE0B863D-873D-42E1-9022-33ACD62FFD4F}">
      <dgm:prSet/>
      <dgm:spPr/>
      <dgm:t>
        <a:bodyPr/>
        <a:lstStyle/>
        <a:p>
          <a:endParaRPr lang="en-US" sz="1800"/>
        </a:p>
      </dgm:t>
    </dgm:pt>
    <dgm:pt modelId="{91C278D0-E01C-4041-8391-BCCD5F1B72AD}" type="sibTrans" cxnId="{FE0B863D-873D-42E1-9022-33ACD62FFD4F}">
      <dgm:prSet/>
      <dgm:spPr/>
      <dgm:t>
        <a:bodyPr/>
        <a:lstStyle/>
        <a:p>
          <a:endParaRPr lang="en-US" sz="1800"/>
        </a:p>
      </dgm:t>
    </dgm:pt>
    <dgm:pt modelId="{14EF60F9-710A-4965-B306-054BF6202829}">
      <dgm:prSet custT="1"/>
      <dgm:spPr/>
      <dgm:t>
        <a:bodyPr/>
        <a:lstStyle/>
        <a:p>
          <a:r>
            <a:rPr lang="en-US" sz="1800" dirty="0">
              <a:hlinkClick xmlns:r="http://schemas.openxmlformats.org/officeDocument/2006/relationships" r:id="rId2"/>
            </a:rPr>
            <a:t>https://www.federalregister.gov/</a:t>
          </a:r>
          <a:endParaRPr lang="en-US" sz="1800" dirty="0"/>
        </a:p>
      </dgm:t>
    </dgm:pt>
    <dgm:pt modelId="{F0C041E3-2B2E-4FD6-AD62-741CA0F9CBFD}" type="parTrans" cxnId="{E11DC3C8-A1A0-4906-B710-8359EC64DC9A}">
      <dgm:prSet/>
      <dgm:spPr/>
      <dgm:t>
        <a:bodyPr/>
        <a:lstStyle/>
        <a:p>
          <a:endParaRPr lang="en-US" sz="1800"/>
        </a:p>
      </dgm:t>
    </dgm:pt>
    <dgm:pt modelId="{341F377B-D3D8-466B-8404-1EB3AE41DD37}" type="sibTrans" cxnId="{E11DC3C8-A1A0-4906-B710-8359EC64DC9A}">
      <dgm:prSet/>
      <dgm:spPr/>
      <dgm:t>
        <a:bodyPr/>
        <a:lstStyle/>
        <a:p>
          <a:endParaRPr lang="en-US" sz="1800"/>
        </a:p>
      </dgm:t>
    </dgm:pt>
    <dgm:pt modelId="{DA96DE93-A930-4025-B9B7-A73804A3C8CE}">
      <dgm:prSet custT="1"/>
      <dgm:spPr/>
      <dgm:t>
        <a:bodyPr/>
        <a:lstStyle/>
        <a:p>
          <a:r>
            <a:rPr lang="en-US" sz="1800" dirty="0">
              <a:hlinkClick xmlns:r="http://schemas.openxmlformats.org/officeDocument/2006/relationships" r:id="rId3"/>
            </a:rPr>
            <a:t>https://mmshub.cms.gov/get-involved/public-comments/overview</a:t>
          </a:r>
          <a:endParaRPr lang="en-US" sz="1800" dirty="0"/>
        </a:p>
      </dgm:t>
    </dgm:pt>
    <dgm:pt modelId="{7D37F377-16ED-4B95-A456-006E4A50658D}" type="parTrans" cxnId="{C3C46981-83CF-4E39-A6F0-34185EE31B3C}">
      <dgm:prSet/>
      <dgm:spPr/>
      <dgm:t>
        <a:bodyPr/>
        <a:lstStyle/>
        <a:p>
          <a:endParaRPr lang="en-US" sz="1800"/>
        </a:p>
      </dgm:t>
    </dgm:pt>
    <dgm:pt modelId="{23120BEC-3CEA-4489-91CF-CB7D66E696D3}" type="sibTrans" cxnId="{C3C46981-83CF-4E39-A6F0-34185EE31B3C}">
      <dgm:prSet/>
      <dgm:spPr/>
      <dgm:t>
        <a:bodyPr/>
        <a:lstStyle/>
        <a:p>
          <a:endParaRPr lang="en-US" sz="1800"/>
        </a:p>
      </dgm:t>
    </dgm:pt>
    <dgm:pt modelId="{49D4BEB1-1A68-4D90-AE95-783F28E4F098}" type="pres">
      <dgm:prSet presAssocID="{EDC3052A-BEC9-4F09-AB28-53038565E270}" presName="linear" presStyleCnt="0">
        <dgm:presLayoutVars>
          <dgm:animLvl val="lvl"/>
          <dgm:resizeHandles val="exact"/>
        </dgm:presLayoutVars>
      </dgm:prSet>
      <dgm:spPr/>
    </dgm:pt>
    <dgm:pt modelId="{43303579-8435-41BF-8AA8-E9FAA466F912}" type="pres">
      <dgm:prSet presAssocID="{1D10275A-D907-4EE8-9326-0976CA50F768}" presName="parentText" presStyleLbl="node1" presStyleIdx="0" presStyleCnt="3">
        <dgm:presLayoutVars>
          <dgm:chMax val="0"/>
          <dgm:bulletEnabled val="1"/>
        </dgm:presLayoutVars>
      </dgm:prSet>
      <dgm:spPr/>
    </dgm:pt>
    <dgm:pt modelId="{502C34F4-3557-4292-ADFB-83E1F103C1A3}" type="pres">
      <dgm:prSet presAssocID="{1D10275A-D907-4EE8-9326-0976CA50F768}" presName="childText" presStyleLbl="revTx" presStyleIdx="0" presStyleCnt="3">
        <dgm:presLayoutVars>
          <dgm:bulletEnabled val="1"/>
        </dgm:presLayoutVars>
      </dgm:prSet>
      <dgm:spPr/>
    </dgm:pt>
    <dgm:pt modelId="{75EEBE83-AD30-4CA0-A219-B87FE0D1E8C9}" type="pres">
      <dgm:prSet presAssocID="{129474A4-71BA-4304-ACCB-A8C23C9B8E8B}" presName="parentText" presStyleLbl="node1" presStyleIdx="1" presStyleCnt="3">
        <dgm:presLayoutVars>
          <dgm:chMax val="0"/>
          <dgm:bulletEnabled val="1"/>
        </dgm:presLayoutVars>
      </dgm:prSet>
      <dgm:spPr/>
    </dgm:pt>
    <dgm:pt modelId="{81D228EF-2E75-4A8B-804F-228FF09BA047}" type="pres">
      <dgm:prSet presAssocID="{129474A4-71BA-4304-ACCB-A8C23C9B8E8B}" presName="childText" presStyleLbl="revTx" presStyleIdx="1" presStyleCnt="3">
        <dgm:presLayoutVars>
          <dgm:bulletEnabled val="1"/>
        </dgm:presLayoutVars>
      </dgm:prSet>
      <dgm:spPr/>
    </dgm:pt>
    <dgm:pt modelId="{4679DC26-347E-406A-B26D-8F466F24B527}" type="pres">
      <dgm:prSet presAssocID="{3E984C13-36E3-4A6C-B6AD-AF9F70797603}" presName="parentText" presStyleLbl="node1" presStyleIdx="2" presStyleCnt="3">
        <dgm:presLayoutVars>
          <dgm:chMax val="0"/>
          <dgm:bulletEnabled val="1"/>
        </dgm:presLayoutVars>
      </dgm:prSet>
      <dgm:spPr/>
    </dgm:pt>
    <dgm:pt modelId="{DE93BFF6-BF8A-468E-9EDB-9A90EABB761C}" type="pres">
      <dgm:prSet presAssocID="{3E984C13-36E3-4A6C-B6AD-AF9F70797603}" presName="childText" presStyleLbl="revTx" presStyleIdx="2" presStyleCnt="3">
        <dgm:presLayoutVars>
          <dgm:bulletEnabled val="1"/>
        </dgm:presLayoutVars>
      </dgm:prSet>
      <dgm:spPr/>
    </dgm:pt>
  </dgm:ptLst>
  <dgm:cxnLst>
    <dgm:cxn modelId="{B28CCE04-7158-4036-99E0-E10613F52143}" srcId="{EDC3052A-BEC9-4F09-AB28-53038565E270}" destId="{1D10275A-D907-4EE8-9326-0976CA50F768}" srcOrd="0" destOrd="0" parTransId="{C41A90F1-C35F-4719-A2C2-F39C4E23D98A}" sibTransId="{7CA0E4FB-9276-44F3-8346-2CE044512CB9}"/>
    <dgm:cxn modelId="{13C26B1D-FC8C-4260-9534-B3B204E5EAED}" srcId="{EDC3052A-BEC9-4F09-AB28-53038565E270}" destId="{129474A4-71BA-4304-ACCB-A8C23C9B8E8B}" srcOrd="1" destOrd="0" parTransId="{515348CF-56C0-493F-BD0A-FE3634F7542B}" sibTransId="{C74E2853-A031-4A0C-855E-A0D24A31A96F}"/>
    <dgm:cxn modelId="{2D6D8421-AF22-481D-B6D9-6DD45BC3870F}" type="presOf" srcId="{129474A4-71BA-4304-ACCB-A8C23C9B8E8B}" destId="{75EEBE83-AD30-4CA0-A219-B87FE0D1E8C9}" srcOrd="0" destOrd="0" presId="urn:microsoft.com/office/officeart/2005/8/layout/vList2"/>
    <dgm:cxn modelId="{FE0B863D-873D-42E1-9022-33ACD62FFD4F}" srcId="{1D10275A-D907-4EE8-9326-0976CA50F768}" destId="{4DF2548E-9865-4409-BD01-76353095B8BB}" srcOrd="0" destOrd="0" parTransId="{ACFBACB5-C49E-453B-97E7-2EAB96601598}" sibTransId="{91C278D0-E01C-4041-8391-BCCD5F1B72AD}"/>
    <dgm:cxn modelId="{C3C46981-83CF-4E39-A6F0-34185EE31B3C}" srcId="{3E984C13-36E3-4A6C-B6AD-AF9F70797603}" destId="{DA96DE93-A930-4025-B9B7-A73804A3C8CE}" srcOrd="0" destOrd="0" parTransId="{7D37F377-16ED-4B95-A456-006E4A50658D}" sibTransId="{23120BEC-3CEA-4489-91CF-CB7D66E696D3}"/>
    <dgm:cxn modelId="{074CD883-CAC1-4F55-8EF9-345DCE1CCE23}" type="presOf" srcId="{EDC3052A-BEC9-4F09-AB28-53038565E270}" destId="{49D4BEB1-1A68-4D90-AE95-783F28E4F098}" srcOrd="0" destOrd="0" presId="urn:microsoft.com/office/officeart/2005/8/layout/vList2"/>
    <dgm:cxn modelId="{27092090-1FB8-4E7A-B8B8-49351238C6DB}" srcId="{EDC3052A-BEC9-4F09-AB28-53038565E270}" destId="{3E984C13-36E3-4A6C-B6AD-AF9F70797603}" srcOrd="2" destOrd="0" parTransId="{92ABD42C-C9C5-4BBB-AC12-842D69E44226}" sibTransId="{0ADFB3A8-59FC-4FDC-A2FA-123FBD63FA38}"/>
    <dgm:cxn modelId="{D782CA92-A0AC-4F13-97D5-B5B646A56A82}" type="presOf" srcId="{4DF2548E-9865-4409-BD01-76353095B8BB}" destId="{502C34F4-3557-4292-ADFB-83E1F103C1A3}" srcOrd="0" destOrd="0" presId="urn:microsoft.com/office/officeart/2005/8/layout/vList2"/>
    <dgm:cxn modelId="{BDE859C0-6800-425E-813D-BFE7893C298B}" type="presOf" srcId="{14EF60F9-710A-4965-B306-054BF6202829}" destId="{81D228EF-2E75-4A8B-804F-228FF09BA047}" srcOrd="0" destOrd="0" presId="urn:microsoft.com/office/officeart/2005/8/layout/vList2"/>
    <dgm:cxn modelId="{D22E67C5-0489-422B-9CBE-16B4A8F388DA}" type="presOf" srcId="{DA96DE93-A930-4025-B9B7-A73804A3C8CE}" destId="{DE93BFF6-BF8A-468E-9EDB-9A90EABB761C}" srcOrd="0" destOrd="0" presId="urn:microsoft.com/office/officeart/2005/8/layout/vList2"/>
    <dgm:cxn modelId="{E11DC3C8-A1A0-4906-B710-8359EC64DC9A}" srcId="{129474A4-71BA-4304-ACCB-A8C23C9B8E8B}" destId="{14EF60F9-710A-4965-B306-054BF6202829}" srcOrd="0" destOrd="0" parTransId="{F0C041E3-2B2E-4FD6-AD62-741CA0F9CBFD}" sibTransId="{341F377B-D3D8-466B-8404-1EB3AE41DD37}"/>
    <dgm:cxn modelId="{3DFE66D0-35A2-43C2-8453-ADF299FC4F28}" type="presOf" srcId="{3E984C13-36E3-4A6C-B6AD-AF9F70797603}" destId="{4679DC26-347E-406A-B26D-8F466F24B527}" srcOrd="0" destOrd="0" presId="urn:microsoft.com/office/officeart/2005/8/layout/vList2"/>
    <dgm:cxn modelId="{739B54DF-E781-4627-85FB-A85ACB92D8CC}" type="presOf" srcId="{1D10275A-D907-4EE8-9326-0976CA50F768}" destId="{43303579-8435-41BF-8AA8-E9FAA466F912}" srcOrd="0" destOrd="0" presId="urn:microsoft.com/office/officeart/2005/8/layout/vList2"/>
    <dgm:cxn modelId="{30E8A344-24C0-459D-A2D7-B534CFCBE92A}" type="presParOf" srcId="{49D4BEB1-1A68-4D90-AE95-783F28E4F098}" destId="{43303579-8435-41BF-8AA8-E9FAA466F912}" srcOrd="0" destOrd="0" presId="urn:microsoft.com/office/officeart/2005/8/layout/vList2"/>
    <dgm:cxn modelId="{FEB6B7FC-90AE-4BC9-8B4E-E94CB1577B7F}" type="presParOf" srcId="{49D4BEB1-1A68-4D90-AE95-783F28E4F098}" destId="{502C34F4-3557-4292-ADFB-83E1F103C1A3}" srcOrd="1" destOrd="0" presId="urn:microsoft.com/office/officeart/2005/8/layout/vList2"/>
    <dgm:cxn modelId="{B1D1A417-D9CD-4D24-8514-D21FACA7E9D7}" type="presParOf" srcId="{49D4BEB1-1A68-4D90-AE95-783F28E4F098}" destId="{75EEBE83-AD30-4CA0-A219-B87FE0D1E8C9}" srcOrd="2" destOrd="0" presId="urn:microsoft.com/office/officeart/2005/8/layout/vList2"/>
    <dgm:cxn modelId="{95595060-1FAF-468D-8750-CDDFD28F2FEC}" type="presParOf" srcId="{49D4BEB1-1A68-4D90-AE95-783F28E4F098}" destId="{81D228EF-2E75-4A8B-804F-228FF09BA047}" srcOrd="3" destOrd="0" presId="urn:microsoft.com/office/officeart/2005/8/layout/vList2"/>
    <dgm:cxn modelId="{BD5A6272-1D5D-42E8-9A1B-01A32B440C64}" type="presParOf" srcId="{49D4BEB1-1A68-4D90-AE95-783F28E4F098}" destId="{4679DC26-347E-406A-B26D-8F466F24B527}" srcOrd="4" destOrd="0" presId="urn:microsoft.com/office/officeart/2005/8/layout/vList2"/>
    <dgm:cxn modelId="{4925AF2F-C1F0-416F-84E8-D8C37B2C189E}" type="presParOf" srcId="{49D4BEB1-1A68-4D90-AE95-783F28E4F098}" destId="{DE93BFF6-BF8A-468E-9EDB-9A90EABB761C}"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FA7AEC-6357-4549-9AA9-00DB31D9446B}">
      <dsp:nvSpPr>
        <dsp:cNvPr id="0" name=""/>
        <dsp:cNvSpPr/>
      </dsp:nvSpPr>
      <dsp:spPr>
        <a:xfrm>
          <a:off x="17621" y="2396"/>
          <a:ext cx="3513236" cy="2107942"/>
        </a:xfrm>
        <a:prstGeom prst="rect">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Review new measure ideas and help decide which measures to develop further</a:t>
          </a:r>
          <a:endParaRPr lang="en-US" sz="2300" kern="1200" dirty="0"/>
        </a:p>
      </dsp:txBody>
      <dsp:txXfrm>
        <a:off x="17621" y="2396"/>
        <a:ext cx="3513236" cy="2107942"/>
      </dsp:txXfrm>
    </dsp:sp>
    <dsp:sp modelId="{E6832580-80FB-4D95-AA33-E6E5E42F4E3D}">
      <dsp:nvSpPr>
        <dsp:cNvPr id="0" name=""/>
        <dsp:cNvSpPr/>
      </dsp:nvSpPr>
      <dsp:spPr>
        <a:xfrm>
          <a:off x="3882181" y="2396"/>
          <a:ext cx="3513236" cy="2107942"/>
        </a:xfrm>
        <a:prstGeom prst="rect">
          <a:avLst/>
        </a:prstGeom>
        <a:solidFill>
          <a:schemeClr val="accent1">
            <a:alpha val="90000"/>
            <a:hueOff val="0"/>
            <a:satOff val="0"/>
            <a:lumOff val="0"/>
            <a:alphaOff val="-8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Review results from the testing of measures that are currently in development</a:t>
          </a:r>
          <a:endParaRPr lang="en-US" sz="2300" kern="1200" dirty="0"/>
        </a:p>
      </dsp:txBody>
      <dsp:txXfrm>
        <a:off x="3882181" y="2396"/>
        <a:ext cx="3513236" cy="2107942"/>
      </dsp:txXfrm>
    </dsp:sp>
    <dsp:sp modelId="{45B6C3D3-305A-41AA-A798-F5CD81172CB3}">
      <dsp:nvSpPr>
        <dsp:cNvPr id="0" name=""/>
        <dsp:cNvSpPr/>
      </dsp:nvSpPr>
      <dsp:spPr>
        <a:xfrm>
          <a:off x="7746742" y="2396"/>
          <a:ext cx="3513236" cy="2107942"/>
        </a:xfrm>
        <a:prstGeom prst="rect">
          <a:avLst/>
        </a:prstGeom>
        <a:solidFill>
          <a:schemeClr val="accent1">
            <a:alpha val="90000"/>
            <a:hueOff val="0"/>
            <a:satOff val="0"/>
            <a:lumOff val="0"/>
            <a:alphaOff val="-16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Advise the measure developer on which measures to recommend to CMS </a:t>
          </a:r>
          <a:endParaRPr lang="en-US" sz="2300" kern="1200" dirty="0"/>
        </a:p>
      </dsp:txBody>
      <dsp:txXfrm>
        <a:off x="7746742" y="2396"/>
        <a:ext cx="3513236" cy="2107942"/>
      </dsp:txXfrm>
    </dsp:sp>
    <dsp:sp modelId="{B4E1B3EB-536A-43A7-9C57-643E9D0E8A14}">
      <dsp:nvSpPr>
        <dsp:cNvPr id="0" name=""/>
        <dsp:cNvSpPr/>
      </dsp:nvSpPr>
      <dsp:spPr>
        <a:xfrm>
          <a:off x="17621" y="2461661"/>
          <a:ext cx="3513236" cy="2107942"/>
        </a:xfrm>
        <a:prstGeom prst="rect">
          <a:avLst/>
        </a:prstGeom>
        <a:solidFill>
          <a:schemeClr val="accent1">
            <a:alpha val="90000"/>
            <a:hueOff val="0"/>
            <a:satOff val="0"/>
            <a:lumOff val="0"/>
            <a:alphaOff val="-24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Provide feedback and recommendations on policies impacting national public reporting and value-based payment programs</a:t>
          </a:r>
          <a:endParaRPr lang="en-US" sz="2300" kern="1200" dirty="0"/>
        </a:p>
      </dsp:txBody>
      <dsp:txXfrm>
        <a:off x="17621" y="2461661"/>
        <a:ext cx="3513236" cy="2107942"/>
      </dsp:txXfrm>
    </dsp:sp>
    <dsp:sp modelId="{2DD7CFDC-EB8A-4532-9645-2AE6EB408EA9}">
      <dsp:nvSpPr>
        <dsp:cNvPr id="0" name=""/>
        <dsp:cNvSpPr/>
      </dsp:nvSpPr>
      <dsp:spPr>
        <a:xfrm>
          <a:off x="3882181" y="2461661"/>
          <a:ext cx="3513236" cy="2107942"/>
        </a:xfrm>
        <a:prstGeom prst="rect">
          <a:avLst/>
        </a:prstGeom>
        <a:solidFill>
          <a:schemeClr val="accent1">
            <a:alpha val="90000"/>
            <a:hueOff val="0"/>
            <a:satOff val="0"/>
            <a:lumOff val="0"/>
            <a:alphaOff val="-32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Guide the development of key national documents guiding the future of quality measurement and quality activities  </a:t>
          </a:r>
          <a:endParaRPr lang="en-US" sz="2300" kern="1200" dirty="0"/>
        </a:p>
      </dsp:txBody>
      <dsp:txXfrm>
        <a:off x="3882181" y="2461661"/>
        <a:ext cx="3513236" cy="2107942"/>
      </dsp:txXfrm>
    </dsp:sp>
    <dsp:sp modelId="{2424D246-E446-4C67-9901-1E5DF2031B27}">
      <dsp:nvSpPr>
        <dsp:cNvPr id="0" name=""/>
        <dsp:cNvSpPr/>
      </dsp:nvSpPr>
      <dsp:spPr>
        <a:xfrm>
          <a:off x="7746742" y="2461661"/>
          <a:ext cx="3513236" cy="2107942"/>
        </a:xfrm>
        <a:prstGeom prst="rect">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Give feedback on other quality measurement and measure development topics</a:t>
          </a:r>
          <a:endParaRPr lang="en-US" sz="2300" kern="1200" dirty="0"/>
        </a:p>
      </dsp:txBody>
      <dsp:txXfrm>
        <a:off x="7746742" y="2461661"/>
        <a:ext cx="3513236" cy="21079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9EA92D-01DD-4CE1-BFD2-356755EBE114}">
      <dsp:nvSpPr>
        <dsp:cNvPr id="0" name=""/>
        <dsp:cNvSpPr/>
      </dsp:nvSpPr>
      <dsp:spPr>
        <a:xfrm>
          <a:off x="0" y="76589"/>
          <a:ext cx="11277600" cy="8353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Measure developers and other CMS contractors solicit public comment on measures under development</a:t>
          </a:r>
        </a:p>
      </dsp:txBody>
      <dsp:txXfrm>
        <a:off x="40780" y="117369"/>
        <a:ext cx="11196040" cy="753819"/>
      </dsp:txXfrm>
    </dsp:sp>
    <dsp:sp modelId="{9A89F2B2-BFC1-40D3-A315-9BF36D0D9F57}">
      <dsp:nvSpPr>
        <dsp:cNvPr id="0" name=""/>
        <dsp:cNvSpPr/>
      </dsp:nvSpPr>
      <dsp:spPr>
        <a:xfrm>
          <a:off x="0" y="972449"/>
          <a:ext cx="11277600" cy="8353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Feedback can provide critical suggestions not previously considered by the measure developer or the TEP</a:t>
          </a:r>
        </a:p>
      </dsp:txBody>
      <dsp:txXfrm>
        <a:off x="40780" y="1013229"/>
        <a:ext cx="11196040" cy="753819"/>
      </dsp:txXfrm>
    </dsp:sp>
    <dsp:sp modelId="{B17D12C2-4EF8-4E32-8D3B-DE9AA252B431}">
      <dsp:nvSpPr>
        <dsp:cNvPr id="0" name=""/>
        <dsp:cNvSpPr/>
      </dsp:nvSpPr>
      <dsp:spPr>
        <a:xfrm>
          <a:off x="0" y="1868309"/>
          <a:ext cx="11277600" cy="8353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Ensures a transparent process with balanced input  </a:t>
          </a:r>
        </a:p>
      </dsp:txBody>
      <dsp:txXfrm>
        <a:off x="40780" y="1909089"/>
        <a:ext cx="11196040" cy="753819"/>
      </dsp:txXfrm>
    </dsp:sp>
    <dsp:sp modelId="{1B477249-A8A4-439F-977B-C90DEF7B34B3}">
      <dsp:nvSpPr>
        <dsp:cNvPr id="0" name=""/>
        <dsp:cNvSpPr/>
      </dsp:nvSpPr>
      <dsp:spPr>
        <a:xfrm>
          <a:off x="0" y="2764170"/>
          <a:ext cx="11277600" cy="8353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The public may comment on proposed new measures and measures proposed to continue in a CMS program</a:t>
          </a:r>
        </a:p>
      </dsp:txBody>
      <dsp:txXfrm>
        <a:off x="40780" y="2804950"/>
        <a:ext cx="11196040" cy="753819"/>
      </dsp:txXfrm>
    </dsp:sp>
    <dsp:sp modelId="{B19B5923-DA3B-471F-9286-613F9F0BD908}">
      <dsp:nvSpPr>
        <dsp:cNvPr id="0" name=""/>
        <dsp:cNvSpPr/>
      </dsp:nvSpPr>
      <dsp:spPr>
        <a:xfrm>
          <a:off x="0" y="3660030"/>
          <a:ext cx="11277600" cy="8353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As part of the measure endorsement process, the CMS consensus-based entity (CBE), solicits public comments on measures seeking initial endorsement or maintenance of endorsement </a:t>
          </a:r>
        </a:p>
      </dsp:txBody>
      <dsp:txXfrm>
        <a:off x="40780" y="3700810"/>
        <a:ext cx="11196040" cy="7538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303579-8435-41BF-8AA8-E9FAA466F912}">
      <dsp:nvSpPr>
        <dsp:cNvPr id="0" name=""/>
        <dsp:cNvSpPr/>
      </dsp:nvSpPr>
      <dsp:spPr>
        <a:xfrm>
          <a:off x="0" y="10071"/>
          <a:ext cx="8128000" cy="6926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Sign up for the MMS Newsletter for monthly announcements</a:t>
          </a:r>
        </a:p>
      </dsp:txBody>
      <dsp:txXfrm>
        <a:off x="33812" y="43883"/>
        <a:ext cx="8060376" cy="625016"/>
      </dsp:txXfrm>
    </dsp:sp>
    <dsp:sp modelId="{502C34F4-3557-4292-ADFB-83E1F103C1A3}">
      <dsp:nvSpPr>
        <dsp:cNvPr id="0" name=""/>
        <dsp:cNvSpPr/>
      </dsp:nvSpPr>
      <dsp:spPr>
        <a:xfrm>
          <a:off x="0" y="702711"/>
          <a:ext cx="8128000" cy="612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hlinkClick xmlns:r="http://schemas.openxmlformats.org/officeDocument/2006/relationships" r:id="rId1"/>
            </a:rPr>
            <a:t>https://public.govdelivery.com/accounts/USCMS/subscriber/new</a:t>
          </a:r>
          <a:endParaRPr lang="en-US" sz="1800" kern="1200" dirty="0"/>
        </a:p>
      </dsp:txBody>
      <dsp:txXfrm>
        <a:off x="0" y="702711"/>
        <a:ext cx="8128000" cy="612720"/>
      </dsp:txXfrm>
    </dsp:sp>
    <dsp:sp modelId="{75EEBE83-AD30-4CA0-A219-B87FE0D1E8C9}">
      <dsp:nvSpPr>
        <dsp:cNvPr id="0" name=""/>
        <dsp:cNvSpPr/>
      </dsp:nvSpPr>
      <dsp:spPr>
        <a:xfrm>
          <a:off x="0" y="1315431"/>
          <a:ext cx="8128000" cy="6926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Subscribe to the Federal Register</a:t>
          </a:r>
        </a:p>
      </dsp:txBody>
      <dsp:txXfrm>
        <a:off x="33812" y="1349243"/>
        <a:ext cx="8060376" cy="625016"/>
      </dsp:txXfrm>
    </dsp:sp>
    <dsp:sp modelId="{81D228EF-2E75-4A8B-804F-228FF09BA047}">
      <dsp:nvSpPr>
        <dsp:cNvPr id="0" name=""/>
        <dsp:cNvSpPr/>
      </dsp:nvSpPr>
      <dsp:spPr>
        <a:xfrm>
          <a:off x="0" y="2008072"/>
          <a:ext cx="8128000" cy="612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hlinkClick xmlns:r="http://schemas.openxmlformats.org/officeDocument/2006/relationships" r:id="rId2"/>
            </a:rPr>
            <a:t>https://www.federalregister.gov/</a:t>
          </a:r>
          <a:endParaRPr lang="en-US" sz="1800" kern="1200" dirty="0"/>
        </a:p>
      </dsp:txBody>
      <dsp:txXfrm>
        <a:off x="0" y="2008072"/>
        <a:ext cx="8128000" cy="612720"/>
      </dsp:txXfrm>
    </dsp:sp>
    <dsp:sp modelId="{4679DC26-347E-406A-B26D-8F466F24B527}">
      <dsp:nvSpPr>
        <dsp:cNvPr id="0" name=""/>
        <dsp:cNvSpPr/>
      </dsp:nvSpPr>
      <dsp:spPr>
        <a:xfrm>
          <a:off x="0" y="2620792"/>
          <a:ext cx="8128000" cy="6926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Visit the MMS Hub</a:t>
          </a:r>
        </a:p>
      </dsp:txBody>
      <dsp:txXfrm>
        <a:off x="33812" y="2654604"/>
        <a:ext cx="8060376" cy="625016"/>
      </dsp:txXfrm>
    </dsp:sp>
    <dsp:sp modelId="{DE93BFF6-BF8A-468E-9EDB-9A90EABB761C}">
      <dsp:nvSpPr>
        <dsp:cNvPr id="0" name=""/>
        <dsp:cNvSpPr/>
      </dsp:nvSpPr>
      <dsp:spPr>
        <a:xfrm>
          <a:off x="0" y="3313432"/>
          <a:ext cx="8128000" cy="612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hlinkClick xmlns:r="http://schemas.openxmlformats.org/officeDocument/2006/relationships" r:id="rId3"/>
            </a:rPr>
            <a:t>https://mmshub.cms.gov/get-involved/public-comments/overview</a:t>
          </a:r>
          <a:endParaRPr lang="en-US" sz="1800" kern="1200" dirty="0"/>
        </a:p>
      </dsp:txBody>
      <dsp:txXfrm>
        <a:off x="0" y="3313432"/>
        <a:ext cx="8128000" cy="61272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C16B254-F755-154D-86D8-705F3C585905}" type="datetimeFigureOut">
              <a:rPr lang="en-US" smtClean="0"/>
              <a:pPr/>
              <a:t>11/2/2022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8B07BA0-83C1-274E-9BA1-643DFA6696FC}" type="slidenum">
              <a:rPr lang="en-US" smtClean="0"/>
              <a:pPr/>
              <a:t>‹#›</a:t>
            </a:fld>
            <a:endParaRPr lang="en-US" dirty="0"/>
          </a:p>
        </p:txBody>
      </p:sp>
    </p:spTree>
    <p:extLst>
      <p:ext uri="{BB962C8B-B14F-4D97-AF65-F5344CB8AC3E}">
        <p14:creationId xmlns:p14="http://schemas.microsoft.com/office/powerpoint/2010/main" val="40824873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0242358-85E2-2545-8677-79B1E11E6ECD}" type="datetimeFigureOut">
              <a:rPr lang="en-US" smtClean="0"/>
              <a:pPr/>
              <a:t>11/2/2022</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B898A01-842B-0042-9AB7-55364486B929}" type="slidenum">
              <a:rPr lang="en-US" smtClean="0"/>
              <a:pPr/>
              <a:t>‹#›</a:t>
            </a:fld>
            <a:endParaRPr lang="en-US" dirty="0"/>
          </a:p>
        </p:txBody>
      </p:sp>
    </p:spTree>
    <p:extLst>
      <p:ext uri="{BB962C8B-B14F-4D97-AF65-F5344CB8AC3E}">
        <p14:creationId xmlns:p14="http://schemas.microsoft.com/office/powerpoint/2010/main" val="210190352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7B898A01-842B-0042-9AB7-55364486B929}" type="slidenum">
              <a:rPr lang="en-US" smtClean="0"/>
              <a:pPr/>
              <a:t>2</a:t>
            </a:fld>
            <a:endParaRPr lang="en-US" dirty="0"/>
          </a:p>
        </p:txBody>
      </p:sp>
    </p:spTree>
    <p:extLst>
      <p:ext uri="{BB962C8B-B14F-4D97-AF65-F5344CB8AC3E}">
        <p14:creationId xmlns:p14="http://schemas.microsoft.com/office/powerpoint/2010/main" val="3377796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7B898A01-842B-0042-9AB7-55364486B929}" type="slidenum">
              <a:rPr lang="en-US" smtClean="0"/>
              <a:pPr/>
              <a:t>6</a:t>
            </a:fld>
            <a:endParaRPr lang="en-US" dirty="0"/>
          </a:p>
        </p:txBody>
      </p:sp>
    </p:spTree>
    <p:extLst>
      <p:ext uri="{BB962C8B-B14F-4D97-AF65-F5344CB8AC3E}">
        <p14:creationId xmlns:p14="http://schemas.microsoft.com/office/powerpoint/2010/main" val="120518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E1883C-CCF7-46E7-BBED-6C032733D92F}" type="slidenum">
              <a:rPr kumimoji="0" lang="en-US" sz="1200" b="0" i="0" u="none" strike="noStrike" kern="1200" cap="none" spc="0" normalizeH="0" baseline="0" noProof="0" smtClean="0">
                <a:ln>
                  <a:noFill/>
                </a:ln>
                <a:solidFill>
                  <a:prstClr val="black"/>
                </a:solidFill>
                <a:effectLst/>
                <a:uLnTx/>
                <a:uFillTx/>
                <a:latin typeface="Tw Cen MT" panose="020B06020201040206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Tw Cen MT" panose="020B0602020104020603" pitchFamily="34" charset="77"/>
              <a:ea typeface="+mn-ea"/>
              <a:cs typeface="+mn-cs"/>
            </a:endParaRPr>
          </a:p>
        </p:txBody>
      </p:sp>
    </p:spTree>
    <p:extLst>
      <p:ext uri="{BB962C8B-B14F-4D97-AF65-F5344CB8AC3E}">
        <p14:creationId xmlns:p14="http://schemas.microsoft.com/office/powerpoint/2010/main" val="2269582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 </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18</a:t>
            </a:fld>
            <a:endParaRPr lang="en-US" dirty="0"/>
          </a:p>
        </p:txBody>
      </p:sp>
    </p:spTree>
    <p:extLst>
      <p:ext uri="{BB962C8B-B14F-4D97-AF65-F5344CB8AC3E}">
        <p14:creationId xmlns:p14="http://schemas.microsoft.com/office/powerpoint/2010/main" val="2977362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20</a:t>
            </a:fld>
            <a:endParaRPr lang="en-US" dirty="0"/>
          </a:p>
        </p:txBody>
      </p:sp>
    </p:spTree>
    <p:extLst>
      <p:ext uri="{BB962C8B-B14F-4D97-AF65-F5344CB8AC3E}">
        <p14:creationId xmlns:p14="http://schemas.microsoft.com/office/powerpoint/2010/main" val="1462858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21</a:t>
            </a:fld>
            <a:endParaRPr lang="en-US" dirty="0"/>
          </a:p>
        </p:txBody>
      </p:sp>
    </p:spTree>
    <p:extLst>
      <p:ext uri="{BB962C8B-B14F-4D97-AF65-F5344CB8AC3E}">
        <p14:creationId xmlns:p14="http://schemas.microsoft.com/office/powerpoint/2010/main" val="1444727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898A01-842B-0042-9AB7-55364486B92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09856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2.xml"/><Relationship Id="rId6" Type="http://schemas.openxmlformats.org/officeDocument/2006/relationships/image" Target="../media/image9.emf"/><Relationship Id="rId5" Type="http://schemas.openxmlformats.org/officeDocument/2006/relationships/image" Target="../media/image8.png"/><Relationship Id="rId4" Type="http://schemas.openxmlformats.org/officeDocument/2006/relationships/image" Target="../media/image6.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3.xml"/><Relationship Id="rId6" Type="http://schemas.openxmlformats.org/officeDocument/2006/relationships/image" Target="../media/image9.emf"/><Relationship Id="rId5" Type="http://schemas.openxmlformats.org/officeDocument/2006/relationships/image" Target="../media/image8.png"/><Relationship Id="rId4" Type="http://schemas.openxmlformats.org/officeDocument/2006/relationships/image" Target="../media/image6.emf"/></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Master" Target="../slideMasters/slideMaster2.xml"/><Relationship Id="rId1" Type="http://schemas.openxmlformats.org/officeDocument/2006/relationships/tags" Target="../tags/tag4.xml"/><Relationship Id="rId5" Type="http://schemas.openxmlformats.org/officeDocument/2006/relationships/image" Target="../media/image6.emf"/><Relationship Id="rId4" Type="http://schemas.openxmlformats.org/officeDocument/2006/relationships/oleObject" Target="../embeddings/oleObject4.bin"/></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slideMaster" Target="../slideMasters/slideMaster2.xml"/><Relationship Id="rId1" Type="http://schemas.openxmlformats.org/officeDocument/2006/relationships/tags" Target="../tags/tag5.xml"/><Relationship Id="rId5" Type="http://schemas.openxmlformats.org/officeDocument/2006/relationships/image" Target="../media/image6.emf"/><Relationship Id="rId4" Type="http://schemas.openxmlformats.org/officeDocument/2006/relationships/oleObject" Target="../embeddings/oleObject5.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6.xml"/><Relationship Id="rId5" Type="http://schemas.openxmlformats.org/officeDocument/2006/relationships/image" Target="../media/image12.emf"/><Relationship Id="rId4" Type="http://schemas.openxmlformats.org/officeDocument/2006/relationships/image" Target="../media/image6.emf"/></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Master" Target="../slideMasters/slideMaster2.xml"/><Relationship Id="rId1" Type="http://schemas.openxmlformats.org/officeDocument/2006/relationships/tags" Target="../tags/tag7.xml"/><Relationship Id="rId6" Type="http://schemas.openxmlformats.org/officeDocument/2006/relationships/image" Target="../media/image14.png"/><Relationship Id="rId5" Type="http://schemas.openxmlformats.org/officeDocument/2006/relationships/image" Target="../media/image6.emf"/><Relationship Id="rId4" Type="http://schemas.openxmlformats.org/officeDocument/2006/relationships/oleObject" Target="../embeddings/oleObject7.bin"/></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Master" Target="../slideMasters/slideMaster2.xml"/><Relationship Id="rId1" Type="http://schemas.openxmlformats.org/officeDocument/2006/relationships/tags" Target="../tags/tag8.xml"/><Relationship Id="rId6" Type="http://schemas.openxmlformats.org/officeDocument/2006/relationships/image" Target="../media/image14.png"/><Relationship Id="rId5" Type="http://schemas.openxmlformats.org/officeDocument/2006/relationships/image" Target="../media/image6.emf"/><Relationship Id="rId4" Type="http://schemas.openxmlformats.org/officeDocument/2006/relationships/oleObject" Target="../embeddings/oleObject8.bin"/></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Master" Target="../slideMasters/slideMaster2.xml"/><Relationship Id="rId1" Type="http://schemas.openxmlformats.org/officeDocument/2006/relationships/tags" Target="../tags/tag9.xml"/><Relationship Id="rId6" Type="http://schemas.openxmlformats.org/officeDocument/2006/relationships/image" Target="../media/image14.png"/><Relationship Id="rId5" Type="http://schemas.openxmlformats.org/officeDocument/2006/relationships/image" Target="../media/image6.emf"/><Relationship Id="rId4" Type="http://schemas.openxmlformats.org/officeDocument/2006/relationships/oleObject" Target="../embeddings/oleObject9.bin"/></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Master" Target="../slideMasters/slideMaster2.xml"/><Relationship Id="rId1" Type="http://schemas.openxmlformats.org/officeDocument/2006/relationships/tags" Target="../tags/tag10.xml"/><Relationship Id="rId6" Type="http://schemas.openxmlformats.org/officeDocument/2006/relationships/image" Target="../media/image14.png"/><Relationship Id="rId5" Type="http://schemas.openxmlformats.org/officeDocument/2006/relationships/image" Target="../media/image6.emf"/><Relationship Id="rId4" Type="http://schemas.openxmlformats.org/officeDocument/2006/relationships/oleObject" Target="../embeddings/oleObject10.bin"/></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Master" Target="../slideMasters/slideMaster2.xml"/><Relationship Id="rId1" Type="http://schemas.openxmlformats.org/officeDocument/2006/relationships/tags" Target="../tags/tag11.xml"/><Relationship Id="rId6" Type="http://schemas.openxmlformats.org/officeDocument/2006/relationships/image" Target="../media/image14.png"/><Relationship Id="rId5" Type="http://schemas.openxmlformats.org/officeDocument/2006/relationships/image" Target="../media/image6.emf"/><Relationship Id="rId4" Type="http://schemas.openxmlformats.org/officeDocument/2006/relationships/oleObject" Target="../embeddings/oleObject11.bin"/></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slideMaster" Target="../slideMasters/slideMaster2.xml"/><Relationship Id="rId1" Type="http://schemas.openxmlformats.org/officeDocument/2006/relationships/tags" Target="../tags/tag12.xml"/><Relationship Id="rId5" Type="http://schemas.openxmlformats.org/officeDocument/2006/relationships/image" Target="../media/image6.emf"/><Relationship Id="rId4" Type="http://schemas.openxmlformats.org/officeDocument/2006/relationships/oleObject" Target="../embeddings/oleObject12.bin"/></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Master" Target="../slideMasters/slideMaster2.xml"/><Relationship Id="rId1" Type="http://schemas.openxmlformats.org/officeDocument/2006/relationships/tags" Target="../tags/tag13.xml"/><Relationship Id="rId6" Type="http://schemas.openxmlformats.org/officeDocument/2006/relationships/image" Target="../media/image14.png"/><Relationship Id="rId5" Type="http://schemas.openxmlformats.org/officeDocument/2006/relationships/image" Target="../media/image6.emf"/><Relationship Id="rId4" Type="http://schemas.openxmlformats.org/officeDocument/2006/relationships/oleObject" Target="../embeddings/oleObject13.bin"/></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2.xml"/><Relationship Id="rId1" Type="http://schemas.openxmlformats.org/officeDocument/2006/relationships/tags" Target="../tags/tag14.xml"/><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1">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rgbClr val="093E8D"/>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096854"/>
            <a:ext cx="2286000" cy="1219200"/>
          </a:xfrm>
        </p:spPr>
        <p:txBody>
          <a:bodyPr>
            <a:normAutofit/>
          </a:bodyPr>
          <a:lstStyle>
            <a:lvl1pPr marL="0" indent="0" algn="l">
              <a:buNone/>
              <a:defRPr sz="1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3160573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ection Header 3: working">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E29069C-1699-4461-8D8D-AE2CF0DB4EB8}"/>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27364C23-CF0F-4943-8F51-DE581C5EC28C}"/>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3C697967-760E-4A41-AE47-EEBA93AE27F2}" type="datetime1">
              <a:rPr lang="en-US" smtClean="0"/>
              <a:t>11/2/2022</a:t>
            </a:fld>
            <a:endParaRPr lang="en-US"/>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2953346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Header 4: meeting">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6C6CD289-21A7-482A-9BC5-582DF148CE1F}"/>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8A8CAE76-7352-44B2-835F-10CAB351E84A}" type="datetime1">
              <a:rPr lang="en-US" smtClean="0"/>
              <a:t>11/2/2022</a:t>
            </a:fld>
            <a:endParaRPr lang="en-US"/>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3230689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1: clinician">
    <p:bg>
      <p:bgPr>
        <a:solidFill>
          <a:schemeClr val="bg1"/>
        </a:solidFill>
        <a:effectLst/>
      </p:bgPr>
    </p:bg>
    <p:spTree>
      <p:nvGrpSpPr>
        <p:cNvPr id="1" name=""/>
        <p:cNvGrpSpPr/>
        <p:nvPr/>
      </p:nvGrpSpPr>
      <p:grpSpPr>
        <a:xfrm>
          <a:off x="0" y="0"/>
          <a:ext cx="0" cy="0"/>
          <a:chOff x="0" y="0"/>
          <a:chExt cx="0" cy="0"/>
        </a:xfrm>
      </p:grpSpPr>
      <p:sp>
        <p:nvSpPr>
          <p:cNvPr id="18" name="Slide Number Placeholder 4">
            <a:extLst>
              <a:ext uri="{FF2B5EF4-FFF2-40B4-BE49-F238E27FC236}">
                <a16:creationId xmlns:a16="http://schemas.microsoft.com/office/drawing/2014/main" id="{CF909008-3E7D-49F1-8BF2-E23A5A04F796}"/>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D18058B3-30EF-4627-974F-57C4B7B511BC}"/>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73302A6E-DF7E-4824-B72F-ED14D5120DB6}" type="datetime1">
              <a:rPr lang="en-US" smtClean="0"/>
              <a:t>11/2/2022</a:t>
            </a:fld>
            <a:endParaRPr lang="en-US"/>
          </a:p>
        </p:txBody>
      </p:sp>
      <p:sp>
        <p:nvSpPr>
          <p:cNvPr id="9" name="Subtitle 2">
            <a:extLst>
              <a:ext uri="{FF2B5EF4-FFF2-40B4-BE49-F238E27FC236}">
                <a16:creationId xmlns:a16="http://schemas.microsoft.com/office/drawing/2014/main" id="{E4A4454D-7DE7-4445-8053-82AB7784C899}"/>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5" name="Text Placeholder 4">
            <a:extLst>
              <a:ext uri="{FF2B5EF4-FFF2-40B4-BE49-F238E27FC236}">
                <a16:creationId xmlns:a16="http://schemas.microsoft.com/office/drawing/2014/main" id="{6FDEA942-03F3-4E39-A3FF-5C8634546C89}"/>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
        <p:nvSpPr>
          <p:cNvPr id="6" name="Title 5">
            <a:extLst>
              <a:ext uri="{FF2B5EF4-FFF2-40B4-BE49-F238E27FC236}">
                <a16:creationId xmlns:a16="http://schemas.microsoft.com/office/drawing/2014/main" id="{BACD6BC3-B997-4868-9041-ADE05C241C4B}"/>
              </a:ext>
            </a:extLst>
          </p:cNvPr>
          <p:cNvSpPr>
            <a:spLocks noGrp="1"/>
          </p:cNvSpPr>
          <p:nvPr>
            <p:ph type="title"/>
          </p:nvPr>
        </p:nvSpPr>
        <p:spPr>
          <a:xfrm>
            <a:off x="457200" y="4038600"/>
            <a:ext cx="11277600" cy="1096963"/>
          </a:xfrm>
          <a:prstGeom prst="rect">
            <a:avLst/>
          </a:prstGeom>
        </p:spPr>
        <p:txBody>
          <a:bodyPr/>
          <a:lstStyle>
            <a:lvl1pPr algn="l">
              <a:defRPr sz="36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569442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2: clinical">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77B9378-F322-44B7-8E28-344EE8E774C2}"/>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873CE4DE-C8BF-491B-B5E2-BC3AD41485B3}"/>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5C36C093-A1E8-4028-B64F-221C883522F7}" type="datetime1">
              <a:rPr lang="en-US" smtClean="0"/>
              <a:t>11/2/2022</a:t>
            </a:fld>
            <a:endParaRPr lang="en-US"/>
          </a:p>
        </p:txBody>
      </p:sp>
      <p:sp>
        <p:nvSpPr>
          <p:cNvPr id="10" name="Title 1">
            <a:extLst>
              <a:ext uri="{FF2B5EF4-FFF2-40B4-BE49-F238E27FC236}">
                <a16:creationId xmlns:a16="http://schemas.microsoft.com/office/drawing/2014/main" id="{F02DB5F2-57B6-4FBA-8D43-D0DBE58D9E08}"/>
              </a:ext>
            </a:extLst>
          </p:cNvPr>
          <p:cNvSpPr>
            <a:spLocks noGrp="1"/>
          </p:cNvSpPr>
          <p:nvPr>
            <p:ph type="ctrTitle" hasCustomPrompt="1"/>
          </p:nvPr>
        </p:nvSpPr>
        <p:spPr>
          <a:xfrm>
            <a:off x="457200" y="4038600"/>
            <a:ext cx="11277600" cy="1143000"/>
          </a:xfrm>
          <a:prstGeom prst="rect">
            <a:avLst/>
          </a:prstGeom>
        </p:spPr>
        <p:txBody>
          <a:bodyPr anchor="t"/>
          <a:lstStyle>
            <a:lvl1pPr algn="l">
              <a:defRPr sz="36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2" name="Subtitle 2">
            <a:extLst>
              <a:ext uri="{FF2B5EF4-FFF2-40B4-BE49-F238E27FC236}">
                <a16:creationId xmlns:a16="http://schemas.microsoft.com/office/drawing/2014/main" id="{93F020A3-9FD8-446C-9A43-6A981BA51C70}"/>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3" name="Text Placeholder 4">
            <a:extLst>
              <a:ext uri="{FF2B5EF4-FFF2-40B4-BE49-F238E27FC236}">
                <a16:creationId xmlns:a16="http://schemas.microsoft.com/office/drawing/2014/main" id="{CBC2A46F-36B2-4E7F-AAFC-087261E6BDAE}"/>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3973561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3: family in woods">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E29069C-1699-4461-8D8D-AE2CF0DB4EB8}"/>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B904F7F6-9BF5-47A4-B05A-E6180968912A}"/>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018DB655-B20D-4007-A522-DADBB73ACB17}" type="datetime1">
              <a:rPr lang="en-US" smtClean="0"/>
              <a:t>11/2/2022</a:t>
            </a:fld>
            <a:endParaRPr lang="en-US"/>
          </a:p>
        </p:txBody>
      </p:sp>
      <p:sp>
        <p:nvSpPr>
          <p:cNvPr id="10" name="Title 1">
            <a:extLst>
              <a:ext uri="{FF2B5EF4-FFF2-40B4-BE49-F238E27FC236}">
                <a16:creationId xmlns:a16="http://schemas.microsoft.com/office/drawing/2014/main" id="{69022CE9-A0AC-4145-8EA0-E8729D201083}"/>
              </a:ext>
            </a:extLst>
          </p:cNvPr>
          <p:cNvSpPr>
            <a:spLocks noGrp="1"/>
          </p:cNvSpPr>
          <p:nvPr>
            <p:ph type="ctrTitle" hasCustomPrompt="1"/>
          </p:nvPr>
        </p:nvSpPr>
        <p:spPr>
          <a:xfrm>
            <a:off x="457200" y="4038600"/>
            <a:ext cx="11277600" cy="1143000"/>
          </a:xfrm>
          <a:prstGeom prst="rect">
            <a:avLst/>
          </a:prstGeom>
        </p:spPr>
        <p:txBody>
          <a:bodyPr anchor="t"/>
          <a:lstStyle>
            <a:lvl1pPr algn="l">
              <a:defRPr sz="36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2" name="Subtitle 2">
            <a:extLst>
              <a:ext uri="{FF2B5EF4-FFF2-40B4-BE49-F238E27FC236}">
                <a16:creationId xmlns:a16="http://schemas.microsoft.com/office/drawing/2014/main" id="{322CBF2F-D528-473D-B822-DF597B600412}"/>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3" name="Text Placeholder 4">
            <a:extLst>
              <a:ext uri="{FF2B5EF4-FFF2-40B4-BE49-F238E27FC236}">
                <a16:creationId xmlns:a16="http://schemas.microsoft.com/office/drawing/2014/main" id="{E56F15C0-B0C2-4926-985C-0EE8C5207D32}"/>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1554077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4: family reading">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D660898A-9AEA-4DB5-B6EB-73835F7058F3}"/>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56093446-643E-47CC-887A-ACFBE49A1145}" type="datetime1">
              <a:rPr lang="en-US" smtClean="0"/>
              <a:t>11/2/2022</a:t>
            </a:fld>
            <a:endParaRPr lang="en-US"/>
          </a:p>
        </p:txBody>
      </p:sp>
      <p:sp>
        <p:nvSpPr>
          <p:cNvPr id="10" name="Title 1">
            <a:extLst>
              <a:ext uri="{FF2B5EF4-FFF2-40B4-BE49-F238E27FC236}">
                <a16:creationId xmlns:a16="http://schemas.microsoft.com/office/drawing/2014/main" id="{73CD4358-B10E-4C6A-A7E2-A844E45E3182}"/>
              </a:ext>
            </a:extLst>
          </p:cNvPr>
          <p:cNvSpPr>
            <a:spLocks noGrp="1"/>
          </p:cNvSpPr>
          <p:nvPr>
            <p:ph type="ctrTitle" hasCustomPrompt="1"/>
          </p:nvPr>
        </p:nvSpPr>
        <p:spPr>
          <a:xfrm>
            <a:off x="457200" y="4038600"/>
            <a:ext cx="11277600" cy="1143000"/>
          </a:xfrm>
          <a:prstGeom prst="rect">
            <a:avLst/>
          </a:prstGeom>
        </p:spPr>
        <p:txBody>
          <a:bodyPr anchor="t"/>
          <a:lstStyle>
            <a:lvl1pPr algn="l">
              <a:defRPr sz="36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2" name="Subtitle 2">
            <a:extLst>
              <a:ext uri="{FF2B5EF4-FFF2-40B4-BE49-F238E27FC236}">
                <a16:creationId xmlns:a16="http://schemas.microsoft.com/office/drawing/2014/main" id="{0F79C300-56CA-4EF5-B0E3-EBF0F65D5634}"/>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3" name="Text Placeholder 4">
            <a:extLst>
              <a:ext uri="{FF2B5EF4-FFF2-40B4-BE49-F238E27FC236}">
                <a16:creationId xmlns:a16="http://schemas.microsoft.com/office/drawing/2014/main" id="{8B959C8B-B0B2-4EDE-819A-A2DCBCAE4758}"/>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50747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5: technology">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4" name="Date Placeholder 2">
            <a:extLst>
              <a:ext uri="{FF2B5EF4-FFF2-40B4-BE49-F238E27FC236}">
                <a16:creationId xmlns:a16="http://schemas.microsoft.com/office/drawing/2014/main" id="{39E5205C-7546-4B7B-BC6D-1DC161296100}"/>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BF218C7A-31DB-4033-985C-F967F3B8F938}" type="datetime1">
              <a:rPr lang="en-US" smtClean="0"/>
              <a:t>11/2/2022</a:t>
            </a:fld>
            <a:endParaRPr lang="en-US"/>
          </a:p>
        </p:txBody>
      </p:sp>
      <p:sp>
        <p:nvSpPr>
          <p:cNvPr id="9" name="Title 1">
            <a:extLst>
              <a:ext uri="{FF2B5EF4-FFF2-40B4-BE49-F238E27FC236}">
                <a16:creationId xmlns:a16="http://schemas.microsoft.com/office/drawing/2014/main" id="{CC6BE377-C0BB-42FE-8CC7-E20AE7369D10}"/>
              </a:ext>
            </a:extLst>
          </p:cNvPr>
          <p:cNvSpPr>
            <a:spLocks noGrp="1"/>
          </p:cNvSpPr>
          <p:nvPr>
            <p:ph type="ctrTitle" hasCustomPrompt="1"/>
          </p:nvPr>
        </p:nvSpPr>
        <p:spPr>
          <a:xfrm>
            <a:off x="457200" y="4038600"/>
            <a:ext cx="11277600" cy="1143000"/>
          </a:xfrm>
          <a:prstGeom prst="rect">
            <a:avLst/>
          </a:prstGeom>
        </p:spPr>
        <p:txBody>
          <a:bodyPr anchor="t"/>
          <a:lstStyle>
            <a:lvl1pPr algn="l">
              <a:defRPr sz="36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0" name="Subtitle 2">
            <a:extLst>
              <a:ext uri="{FF2B5EF4-FFF2-40B4-BE49-F238E27FC236}">
                <a16:creationId xmlns:a16="http://schemas.microsoft.com/office/drawing/2014/main" id="{3B402D99-B199-4DFA-ABC5-A4EA32E9806F}"/>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2" name="Text Placeholder 4">
            <a:extLst>
              <a:ext uri="{FF2B5EF4-FFF2-40B4-BE49-F238E27FC236}">
                <a16:creationId xmlns:a16="http://schemas.microsoft.com/office/drawing/2014/main" id="{C1A62C65-DF4E-4452-85D5-A955C794E3BA}"/>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2173672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247863-F1FF-4498-811C-C3A2CCCE04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1946847"/>
          </a:xfrm>
          <a:prstGeom prst="rect">
            <a:avLst/>
          </a:prstGeom>
        </p:spPr>
      </p:pic>
      <p:sp>
        <p:nvSpPr>
          <p:cNvPr id="6" name="Content Placeholder 2"/>
          <p:cNvSpPr>
            <a:spLocks noGrp="1"/>
          </p:cNvSpPr>
          <p:nvPr>
            <p:ph idx="1"/>
          </p:nvPr>
        </p:nvSpPr>
        <p:spPr>
          <a:xfrm>
            <a:off x="457200" y="1752601"/>
            <a:ext cx="112776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A54F3E46-441B-4313-83EA-E692FF57C16A}"/>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10" name="Date Placeholder 2">
            <a:extLst>
              <a:ext uri="{FF2B5EF4-FFF2-40B4-BE49-F238E27FC236}">
                <a16:creationId xmlns:a16="http://schemas.microsoft.com/office/drawing/2014/main" id="{AFBCD2D7-9EC8-4B72-875A-27A384D5AB02}"/>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097C0194-4FDA-43AF-9F3B-BE4B0F1060EB}" type="datetime1">
              <a:rPr lang="en-US" smtClean="0"/>
              <a:t>11/2/2022</a:t>
            </a:fld>
            <a:endParaRPr lang="en-US"/>
          </a:p>
        </p:txBody>
      </p:sp>
      <p:sp>
        <p:nvSpPr>
          <p:cNvPr id="11" name="Slide Number Placeholder 4">
            <a:extLst>
              <a:ext uri="{FF2B5EF4-FFF2-40B4-BE49-F238E27FC236}">
                <a16:creationId xmlns:a16="http://schemas.microsoft.com/office/drawing/2014/main" id="{1286FE28-AA8C-4892-89D5-571ECC7E78A8}"/>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42839601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7F28BD-3C2D-486A-ACFB-FB032BB6F368}"/>
              </a:ext>
            </a:extLst>
          </p:cNvPr>
          <p:cNvSpPr>
            <a:spLocks noGrp="1"/>
          </p:cNvSpPr>
          <p:nvPr>
            <p:ph sz="half" idx="1"/>
          </p:nvPr>
        </p:nvSpPr>
        <p:spPr>
          <a:xfrm>
            <a:off x="457200" y="1752600"/>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459330-E2A2-4DCD-BCF4-F4204C2D5D49}"/>
              </a:ext>
            </a:extLst>
          </p:cNvPr>
          <p:cNvSpPr>
            <a:spLocks noGrp="1"/>
          </p:cNvSpPr>
          <p:nvPr>
            <p:ph sz="half" idx="2"/>
          </p:nvPr>
        </p:nvSpPr>
        <p:spPr>
          <a:xfrm>
            <a:off x="6172200" y="1752600"/>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57DDF36E-C13F-4160-9B17-611E098C40C1}"/>
              </a:ext>
            </a:extLst>
          </p:cNvPr>
          <p:cNvSpPr>
            <a:spLocks noGrp="1"/>
          </p:cNvSpPr>
          <p:nvPr>
            <p:ph type="title"/>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1" name="Date Placeholder 2">
            <a:extLst>
              <a:ext uri="{FF2B5EF4-FFF2-40B4-BE49-F238E27FC236}">
                <a16:creationId xmlns:a16="http://schemas.microsoft.com/office/drawing/2014/main" id="{CC69E292-0F3B-4C54-8AC3-6F5D285BBB7C}"/>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E6A48628-C5AF-4DDE-B627-6DFEF3A1E92F}" type="datetime1">
              <a:rPr lang="en-US" smtClean="0"/>
              <a:t>11/2/2022</a:t>
            </a:fld>
            <a:endParaRPr lang="en-US"/>
          </a:p>
        </p:txBody>
      </p:sp>
      <p:sp>
        <p:nvSpPr>
          <p:cNvPr id="12" name="Slide Number Placeholder 4">
            <a:extLst>
              <a:ext uri="{FF2B5EF4-FFF2-40B4-BE49-F238E27FC236}">
                <a16:creationId xmlns:a16="http://schemas.microsoft.com/office/drawing/2014/main" id="{6EB1DCC9-25D5-426F-A2B7-D421876F4C3A}"/>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41592527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E97876-4960-4497-B6AF-12F35794F323}"/>
              </a:ext>
            </a:extLst>
          </p:cNvPr>
          <p:cNvSpPr>
            <a:spLocks noGrp="1"/>
          </p:cNvSpPr>
          <p:nvPr>
            <p:ph type="body" idx="1"/>
          </p:nvPr>
        </p:nvSpPr>
        <p:spPr>
          <a:xfrm>
            <a:off x="457200" y="1752599"/>
            <a:ext cx="5540375" cy="752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079382-2E6C-4E1E-A86D-8714C6B689E3}"/>
              </a:ext>
            </a:extLst>
          </p:cNvPr>
          <p:cNvSpPr>
            <a:spLocks noGrp="1"/>
          </p:cNvSpPr>
          <p:nvPr>
            <p:ph sz="half" idx="2"/>
          </p:nvPr>
        </p:nvSpPr>
        <p:spPr>
          <a:xfrm>
            <a:off x="457200" y="2505074"/>
            <a:ext cx="5540375"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843035-396D-4C01-A415-B14AE78D21D9}"/>
              </a:ext>
            </a:extLst>
          </p:cNvPr>
          <p:cNvSpPr>
            <a:spLocks noGrp="1"/>
          </p:cNvSpPr>
          <p:nvPr>
            <p:ph type="body" sz="quarter" idx="3"/>
          </p:nvPr>
        </p:nvSpPr>
        <p:spPr>
          <a:xfrm>
            <a:off x="6172200" y="1752599"/>
            <a:ext cx="5562600" cy="752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88D1D9-9D1B-4687-886A-2BD6D963F346}"/>
              </a:ext>
            </a:extLst>
          </p:cNvPr>
          <p:cNvSpPr>
            <a:spLocks noGrp="1"/>
          </p:cNvSpPr>
          <p:nvPr>
            <p:ph sz="quarter" idx="4"/>
          </p:nvPr>
        </p:nvSpPr>
        <p:spPr>
          <a:xfrm>
            <a:off x="6172200" y="2505074"/>
            <a:ext cx="5562600"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0BB75815-AE2D-4432-8758-7C5BB021D781}"/>
              </a:ext>
            </a:extLst>
          </p:cNvPr>
          <p:cNvSpPr>
            <a:spLocks noGrp="1"/>
          </p:cNvSpPr>
          <p:nvPr>
            <p:ph type="title"/>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3" name="Date Placeholder 2">
            <a:extLst>
              <a:ext uri="{FF2B5EF4-FFF2-40B4-BE49-F238E27FC236}">
                <a16:creationId xmlns:a16="http://schemas.microsoft.com/office/drawing/2014/main" id="{05431EBF-80AB-485C-B91D-AC7B5DDDC187}"/>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694A1A85-03B5-4875-B329-136817FE68CF}" type="datetime1">
              <a:rPr lang="en-US" smtClean="0"/>
              <a:t>11/2/2022</a:t>
            </a:fld>
            <a:endParaRPr lang="en-US"/>
          </a:p>
        </p:txBody>
      </p:sp>
      <p:sp>
        <p:nvSpPr>
          <p:cNvPr id="14" name="Slide Number Placeholder 4">
            <a:extLst>
              <a:ext uri="{FF2B5EF4-FFF2-40B4-BE49-F238E27FC236}">
                <a16:creationId xmlns:a16="http://schemas.microsoft.com/office/drawing/2014/main" id="{D9F14025-8E17-4E57-9996-B28608CF7FB4}"/>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3266361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2">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CBD755F-EC1C-40CC-AD48-C131FDAB1956}"/>
              </a:ext>
            </a:extLst>
          </p:cNvPr>
          <p:cNvSpPr/>
          <p:nvPr/>
        </p:nvSpPr>
        <p:spPr>
          <a:xfrm>
            <a:off x="8915400" y="3276600"/>
            <a:ext cx="3276600" cy="3581400"/>
          </a:xfrm>
          <a:prstGeom prst="rect">
            <a:avLst/>
          </a:prstGeom>
          <a:gradFill flip="none" rotWithShape="1">
            <a:gsLst>
              <a:gs pos="0">
                <a:schemeClr val="bg1">
                  <a:alpha val="0"/>
                </a:schemeClr>
              </a:gs>
              <a:gs pos="55726">
                <a:srgbClr val="FFFFFF">
                  <a:alpha val="75000"/>
                </a:srgbClr>
              </a:gs>
              <a:gs pos="24000">
                <a:schemeClr val="bg1">
                  <a:alpha val="50000"/>
                </a:schemeClr>
              </a:gs>
              <a:gs pos="82000">
                <a:srgbClr val="FFFFFF"/>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Rectangle 8">
            <a:extLst>
              <a:ext uri="{FF2B5EF4-FFF2-40B4-BE49-F238E27FC236}">
                <a16:creationId xmlns:a16="http://schemas.microsoft.com/office/drawing/2014/main" id="{E3FC3EC0-E0FB-44FD-9216-53815C99ACBB}"/>
              </a:ext>
            </a:extLst>
          </p:cNvPr>
          <p:cNvSpPr/>
          <p:nvPr userDrawn="1"/>
        </p:nvSpPr>
        <p:spPr>
          <a:xfrm>
            <a:off x="8915400" y="3276600"/>
            <a:ext cx="3276600" cy="3581400"/>
          </a:xfrm>
          <a:prstGeom prst="rect">
            <a:avLst/>
          </a:prstGeom>
          <a:gradFill flip="none" rotWithShape="1">
            <a:gsLst>
              <a:gs pos="0">
                <a:schemeClr val="bg1">
                  <a:alpha val="0"/>
                </a:schemeClr>
              </a:gs>
              <a:gs pos="55726">
                <a:srgbClr val="FFFFFF">
                  <a:alpha val="75000"/>
                </a:srgbClr>
              </a:gs>
              <a:gs pos="24000">
                <a:schemeClr val="bg1">
                  <a:alpha val="50000"/>
                </a:schemeClr>
              </a:gs>
              <a:gs pos="82000">
                <a:srgbClr val="FFFFFF"/>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088309"/>
            <a:ext cx="2286000" cy="1219200"/>
          </a:xfrm>
        </p:spPr>
        <p:txBody>
          <a:bodyPr>
            <a:normAutofit/>
          </a:bodyPr>
          <a:lstStyle>
            <a:lvl1pPr marL="0" indent="0" algn="l">
              <a:buNone/>
              <a:defRPr sz="13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42080066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F669AC8-C826-4D23-B7BC-7EBC0E54D449}"/>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7" name="Date Placeholder 2">
            <a:extLst>
              <a:ext uri="{FF2B5EF4-FFF2-40B4-BE49-F238E27FC236}">
                <a16:creationId xmlns:a16="http://schemas.microsoft.com/office/drawing/2014/main" id="{98C68DA7-DD4E-4363-99A3-6C7AE644CE0E}"/>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9D16256B-82DA-4EE1-81C3-24F2947DEBAD}" type="datetime1">
              <a:rPr lang="en-US" smtClean="0"/>
              <a:t>11/2/2022</a:t>
            </a:fld>
            <a:endParaRPr lang="en-US"/>
          </a:p>
        </p:txBody>
      </p:sp>
      <p:sp>
        <p:nvSpPr>
          <p:cNvPr id="8" name="Slide Number Placeholder 4">
            <a:extLst>
              <a:ext uri="{FF2B5EF4-FFF2-40B4-BE49-F238E27FC236}">
                <a16:creationId xmlns:a16="http://schemas.microsoft.com/office/drawing/2014/main" id="{E49B125E-EA0A-42AF-BBF1-2277EE893B11}"/>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2869318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lank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EEB168-1BFF-4218-82FE-5A04BAF13EBF}"/>
              </a:ext>
            </a:extLst>
          </p:cNvPr>
          <p:cNvSpPr/>
          <p:nvPr/>
        </p:nvSpPr>
        <p:spPr>
          <a:xfrm>
            <a:off x="0" y="0"/>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CB841ED-EDE1-4643-97E7-ED747B564C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96400" y="5410200"/>
            <a:ext cx="2438400" cy="838200"/>
          </a:xfrm>
          <a:prstGeom prst="rect">
            <a:avLst/>
          </a:prstGeom>
        </p:spPr>
      </p:pic>
      <p:sp>
        <p:nvSpPr>
          <p:cNvPr id="11" name="Date Placeholder 2">
            <a:extLst>
              <a:ext uri="{FF2B5EF4-FFF2-40B4-BE49-F238E27FC236}">
                <a16:creationId xmlns:a16="http://schemas.microsoft.com/office/drawing/2014/main" id="{C471EEBC-38DE-4DC1-B1A1-B7F7409BDF9E}"/>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4E3E91C9-DAD1-4AEF-896B-B0B960C7E7E7}" type="datetime1">
              <a:rPr lang="en-US" smtClean="0"/>
              <a:t>11/2/2022</a:t>
            </a:fld>
            <a:endParaRPr lang="en-US"/>
          </a:p>
        </p:txBody>
      </p:sp>
      <p:sp>
        <p:nvSpPr>
          <p:cNvPr id="12" name="Slide Number Placeholder 4">
            <a:extLst>
              <a:ext uri="{FF2B5EF4-FFF2-40B4-BE49-F238E27FC236}">
                <a16:creationId xmlns:a16="http://schemas.microsoft.com/office/drawing/2014/main" id="{F3AC48A3-A066-445D-93F4-D83D64C08F13}"/>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14" name="Title 1">
            <a:extLst>
              <a:ext uri="{FF2B5EF4-FFF2-40B4-BE49-F238E27FC236}">
                <a16:creationId xmlns:a16="http://schemas.microsoft.com/office/drawing/2014/main" id="{89A6E6E8-FC11-471F-B289-7148AAFC10A0}"/>
              </a:ext>
            </a:extLst>
          </p:cNvPr>
          <p:cNvSpPr>
            <a:spLocks noGrp="1"/>
          </p:cNvSpPr>
          <p:nvPr>
            <p:ph type="title" hasCustomPrompt="1"/>
          </p:nvPr>
        </p:nvSpPr>
        <p:spPr>
          <a:xfrm>
            <a:off x="457200" y="76200"/>
            <a:ext cx="11277600" cy="1371600"/>
          </a:xfrm>
          <a:prstGeom prst="rect">
            <a:avLst/>
          </a:prstGeom>
        </p:spPr>
        <p:txBody>
          <a:bodyPr anchor="ctr"/>
          <a:lstStyle>
            <a:lvl1pPr algn="l">
              <a:defRPr>
                <a:solidFill>
                  <a:srgbClr val="093E8D"/>
                </a:solidFill>
                <a:latin typeface="Arial" panose="020B0604020202020204" pitchFamily="34" charset="0"/>
                <a:cs typeface="Arial" panose="020B0604020202020204" pitchFamily="34" charset="0"/>
              </a:defRPr>
            </a:lvl1pPr>
          </a:lstStyle>
          <a:p>
            <a:r>
              <a:rPr lang="en-US" dirty="0"/>
              <a:t>Click to edit title</a:t>
            </a:r>
          </a:p>
        </p:txBody>
      </p:sp>
      <p:sp>
        <p:nvSpPr>
          <p:cNvPr id="13" name="Content Placeholder 2">
            <a:extLst>
              <a:ext uri="{FF2B5EF4-FFF2-40B4-BE49-F238E27FC236}">
                <a16:creationId xmlns:a16="http://schemas.microsoft.com/office/drawing/2014/main" id="{85134F6D-97BE-4090-987F-B7E6E7EF4F3E}"/>
              </a:ext>
            </a:extLst>
          </p:cNvPr>
          <p:cNvSpPr>
            <a:spLocks noGrp="1"/>
          </p:cNvSpPr>
          <p:nvPr>
            <p:ph idx="1"/>
          </p:nvPr>
        </p:nvSpPr>
        <p:spPr>
          <a:xfrm>
            <a:off x="457200" y="1752601"/>
            <a:ext cx="1127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51298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lank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EEB168-1BFF-4218-82FE-5A04BAF13EBF}"/>
              </a:ext>
            </a:extLst>
          </p:cNvPr>
          <p:cNvSpPr/>
          <p:nvPr/>
        </p:nvSpPr>
        <p:spPr>
          <a:xfrm>
            <a:off x="0" y="0"/>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CB841ED-EDE1-4643-97E7-ED747B564C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96400" y="304800"/>
            <a:ext cx="2438400" cy="838200"/>
          </a:xfrm>
          <a:prstGeom prst="rect">
            <a:avLst/>
          </a:prstGeom>
        </p:spPr>
      </p:pic>
      <p:sp>
        <p:nvSpPr>
          <p:cNvPr id="11" name="Date Placeholder 2">
            <a:extLst>
              <a:ext uri="{FF2B5EF4-FFF2-40B4-BE49-F238E27FC236}">
                <a16:creationId xmlns:a16="http://schemas.microsoft.com/office/drawing/2014/main" id="{C471EEBC-38DE-4DC1-B1A1-B7F7409BDF9E}"/>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C96938FE-59CA-4C89-BE8B-F03601C34342}" type="datetime1">
              <a:rPr lang="en-US" smtClean="0"/>
              <a:t>11/2/2022</a:t>
            </a:fld>
            <a:endParaRPr lang="en-US"/>
          </a:p>
        </p:txBody>
      </p:sp>
      <p:sp>
        <p:nvSpPr>
          <p:cNvPr id="12" name="Slide Number Placeholder 4">
            <a:extLst>
              <a:ext uri="{FF2B5EF4-FFF2-40B4-BE49-F238E27FC236}">
                <a16:creationId xmlns:a16="http://schemas.microsoft.com/office/drawing/2014/main" id="{F3AC48A3-A066-445D-93F4-D83D64C08F13}"/>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14" name="Title 1">
            <a:extLst>
              <a:ext uri="{FF2B5EF4-FFF2-40B4-BE49-F238E27FC236}">
                <a16:creationId xmlns:a16="http://schemas.microsoft.com/office/drawing/2014/main" id="{89A6E6E8-FC11-471F-B289-7148AAFC10A0}"/>
              </a:ext>
            </a:extLst>
          </p:cNvPr>
          <p:cNvSpPr>
            <a:spLocks noGrp="1"/>
          </p:cNvSpPr>
          <p:nvPr>
            <p:ph type="title" hasCustomPrompt="1"/>
          </p:nvPr>
        </p:nvSpPr>
        <p:spPr>
          <a:xfrm>
            <a:off x="457200" y="76200"/>
            <a:ext cx="8610600" cy="1371600"/>
          </a:xfrm>
          <a:prstGeom prst="rect">
            <a:avLst/>
          </a:prstGeom>
        </p:spPr>
        <p:txBody>
          <a:bodyPr anchor="ctr"/>
          <a:lstStyle>
            <a:lvl1pPr algn="l">
              <a:defRPr>
                <a:solidFill>
                  <a:srgbClr val="093E8D"/>
                </a:solidFill>
                <a:latin typeface="Arial" panose="020B0604020202020204" pitchFamily="34" charset="0"/>
                <a:cs typeface="Arial" panose="020B0604020202020204" pitchFamily="34" charset="0"/>
              </a:defRPr>
            </a:lvl1pPr>
          </a:lstStyle>
          <a:p>
            <a:r>
              <a:rPr lang="en-US" dirty="0"/>
              <a:t>Click to edit title</a:t>
            </a:r>
          </a:p>
        </p:txBody>
      </p:sp>
      <p:sp>
        <p:nvSpPr>
          <p:cNvPr id="13" name="Content Placeholder 2">
            <a:extLst>
              <a:ext uri="{FF2B5EF4-FFF2-40B4-BE49-F238E27FC236}">
                <a16:creationId xmlns:a16="http://schemas.microsoft.com/office/drawing/2014/main" id="{85134F6D-97BE-4090-987F-B7E6E7EF4F3E}"/>
              </a:ext>
            </a:extLst>
          </p:cNvPr>
          <p:cNvSpPr>
            <a:spLocks noGrp="1"/>
          </p:cNvSpPr>
          <p:nvPr>
            <p:ph idx="1"/>
          </p:nvPr>
        </p:nvSpPr>
        <p:spPr>
          <a:xfrm>
            <a:off x="457200" y="1752601"/>
            <a:ext cx="1127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F69C45C5-0F80-4719-A1F0-6E033104A7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96400" y="304800"/>
            <a:ext cx="2438400" cy="838200"/>
          </a:xfrm>
          <a:prstGeom prst="rect">
            <a:avLst/>
          </a:prstGeom>
        </p:spPr>
      </p:pic>
    </p:spTree>
    <p:extLst>
      <p:ext uri="{BB962C8B-B14F-4D97-AF65-F5344CB8AC3E}">
        <p14:creationId xmlns:p14="http://schemas.microsoft.com/office/powerpoint/2010/main" val="30204173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1">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121025A-97D9-4A13-82C5-26430289BD65}"/>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8" name="Date Placeholder 2">
            <a:extLst>
              <a:ext uri="{FF2B5EF4-FFF2-40B4-BE49-F238E27FC236}">
                <a16:creationId xmlns:a16="http://schemas.microsoft.com/office/drawing/2014/main" id="{DB50B8FB-1D76-4A99-970E-AD9E61526EA2}"/>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A518A642-F11E-4D6C-94C7-10329E6CCB63}" type="datetime1">
              <a:rPr lang="en-US" smtClean="0"/>
              <a:t>11/2/2022</a:t>
            </a:fld>
            <a:endParaRPr lang="en-US"/>
          </a:p>
        </p:txBody>
      </p:sp>
      <p:sp>
        <p:nvSpPr>
          <p:cNvPr id="9" name="Slide Number Placeholder 4">
            <a:extLst>
              <a:ext uri="{FF2B5EF4-FFF2-40B4-BE49-F238E27FC236}">
                <a16:creationId xmlns:a16="http://schemas.microsoft.com/office/drawing/2014/main" id="{0A8A78AC-E7E8-4B37-963D-44C7A7B84A9F}"/>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41901424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estions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727A524-2180-4FB2-96F9-A141F65B1116}"/>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13" name="Slide Number Placeholder 4">
            <a:extLst>
              <a:ext uri="{FF2B5EF4-FFF2-40B4-BE49-F238E27FC236}">
                <a16:creationId xmlns:a16="http://schemas.microsoft.com/office/drawing/2014/main" id="{7B8A3CAE-1E5D-4BB3-9F53-E5FFA921357E}"/>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pic>
        <p:nvPicPr>
          <p:cNvPr id="3" name="Picture 2" descr="A close up of a logo&#10;&#10;Description automatically generated">
            <a:extLst>
              <a:ext uri="{FF2B5EF4-FFF2-40B4-BE49-F238E27FC236}">
                <a16:creationId xmlns:a16="http://schemas.microsoft.com/office/drawing/2014/main" id="{181AB3D3-F706-49DC-8D61-02BA60EFAEA8}"/>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6941234" y="1447800"/>
            <a:ext cx="5250766" cy="5410200"/>
          </a:xfrm>
          <a:prstGeom prst="rect">
            <a:avLst/>
          </a:prstGeom>
        </p:spPr>
      </p:pic>
      <p:sp>
        <p:nvSpPr>
          <p:cNvPr id="12" name="Date Placeholder 2">
            <a:extLst>
              <a:ext uri="{FF2B5EF4-FFF2-40B4-BE49-F238E27FC236}">
                <a16:creationId xmlns:a16="http://schemas.microsoft.com/office/drawing/2014/main" id="{4487D99D-1B75-4A13-99D2-D66715851073}"/>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FFB323EE-0DF1-44F8-AD90-F9DE7ED13117}" type="datetime1">
              <a:rPr lang="en-US" smtClean="0"/>
              <a:t>11/2/2022</a:t>
            </a:fld>
            <a:endParaRPr lang="en-US"/>
          </a:p>
        </p:txBody>
      </p:sp>
      <p:pic>
        <p:nvPicPr>
          <p:cNvPr id="7" name="Picture 6" descr="A close up of a logo&#10;&#10;Description automatically generated">
            <a:extLst>
              <a:ext uri="{FF2B5EF4-FFF2-40B4-BE49-F238E27FC236}">
                <a16:creationId xmlns:a16="http://schemas.microsoft.com/office/drawing/2014/main" id="{1CA055BE-0424-484A-B98E-D8E7A7631F7C}"/>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6941234" y="1447800"/>
            <a:ext cx="5250766" cy="5410200"/>
          </a:xfrm>
          <a:prstGeom prst="rect">
            <a:avLst/>
          </a:prstGeom>
        </p:spPr>
      </p:pic>
    </p:spTree>
    <p:extLst>
      <p:ext uri="{BB962C8B-B14F-4D97-AF65-F5344CB8AC3E}">
        <p14:creationId xmlns:p14="http://schemas.microsoft.com/office/powerpoint/2010/main" val="12941646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A5448BB-563C-42AE-AECC-92DD39D96A54}"/>
              </a:ext>
            </a:extLst>
          </p:cNvPr>
          <p:cNvSpPr>
            <a:spLocks noGrp="1"/>
          </p:cNvSpPr>
          <p:nvPr>
            <p:ph type="dt" sz="half" idx="10"/>
          </p:nvPr>
        </p:nvSpPr>
        <p:spPr/>
        <p:txBody>
          <a:bodyPr/>
          <a:lstStyle/>
          <a:p>
            <a:fld id="{1AE6CA0C-21F2-4F2C-965B-164BFB5D44D7}" type="datetime1">
              <a:rPr lang="en-US" smtClean="0"/>
              <a:t>11/2/2022</a:t>
            </a:fld>
            <a:endParaRPr lang="en-US"/>
          </a:p>
        </p:txBody>
      </p:sp>
      <p:sp>
        <p:nvSpPr>
          <p:cNvPr id="4" name="Slide Number Placeholder 3">
            <a:extLst>
              <a:ext uri="{FF2B5EF4-FFF2-40B4-BE49-F238E27FC236}">
                <a16:creationId xmlns:a16="http://schemas.microsoft.com/office/drawing/2014/main" id="{EAD3BB13-7524-4A08-A1FD-AA374257D827}"/>
              </a:ext>
            </a:extLst>
          </p:cNvPr>
          <p:cNvSpPr>
            <a:spLocks noGrp="1"/>
          </p:cNvSpPr>
          <p:nvPr>
            <p:ph type="sldNum" sz="quarter" idx="11"/>
          </p:nvPr>
        </p:nvSpPr>
        <p:spPr/>
        <p:txBody>
          <a:bodyPr/>
          <a:lstStyle/>
          <a:p>
            <a:fld id="{F6B8A4A2-F29A-4651-AFA7-54DA4950AAC7}" type="slidenum">
              <a:rPr lang="en-US" smtClean="0"/>
              <a:pPr/>
              <a:t>‹#›</a:t>
            </a:fld>
            <a:endParaRPr lang="en-US" dirty="0"/>
          </a:p>
        </p:txBody>
      </p:sp>
      <p:sp>
        <p:nvSpPr>
          <p:cNvPr id="5" name="Rectangle 4">
            <a:extLst>
              <a:ext uri="{FF2B5EF4-FFF2-40B4-BE49-F238E27FC236}">
                <a16:creationId xmlns:a16="http://schemas.microsoft.com/office/drawing/2014/main" id="{AB1ACEA5-5E6C-47FA-B296-44D63ED7439E}"/>
              </a:ext>
            </a:extLst>
          </p:cNvPr>
          <p:cNvSpPr/>
          <p:nvPr userDrawn="1"/>
        </p:nvSpPr>
        <p:spPr>
          <a:xfrm>
            <a:off x="0" y="0"/>
            <a:ext cx="12192000" cy="6858000"/>
          </a:xfrm>
          <a:prstGeom prst="rect">
            <a:avLst/>
          </a:pr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7BC802D-828C-4BF8-AB8C-BDBA2B1EFD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81200" y="685800"/>
            <a:ext cx="7848600" cy="3399471"/>
          </a:xfrm>
          <a:prstGeom prst="rect">
            <a:avLst/>
          </a:prstGeom>
        </p:spPr>
      </p:pic>
      <p:sp>
        <p:nvSpPr>
          <p:cNvPr id="2" name="Title 1">
            <a:extLst>
              <a:ext uri="{FF2B5EF4-FFF2-40B4-BE49-F238E27FC236}">
                <a16:creationId xmlns:a16="http://schemas.microsoft.com/office/drawing/2014/main" id="{B680F27F-A282-4970-971D-87E6FC482910}"/>
              </a:ext>
            </a:extLst>
          </p:cNvPr>
          <p:cNvSpPr>
            <a:spLocks noGrp="1"/>
          </p:cNvSpPr>
          <p:nvPr>
            <p:ph type="title"/>
          </p:nvPr>
        </p:nvSpPr>
        <p:spPr>
          <a:xfrm>
            <a:off x="838200" y="-1524000"/>
            <a:ext cx="10515600" cy="1325563"/>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6920710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a:gsLst>
            <a:gs pos="100000">
              <a:schemeClr val="accent5">
                <a:alpha val="70000"/>
              </a:schemeClr>
            </a:gs>
            <a:gs pos="84000">
              <a:schemeClr val="accent1">
                <a:alpha val="70000"/>
              </a:schemeClr>
            </a:gs>
          </a:gsLst>
          <a:lin ang="7200000" scaled="0"/>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2E85BC-E3B3-7F47-B43B-EAC92B3082B9}"/>
              </a:ext>
            </a:extLst>
          </p:cNvPr>
          <p:cNvSpPr/>
          <p:nvPr userDrawn="1"/>
        </p:nvSpPr>
        <p:spPr>
          <a:xfrm>
            <a:off x="-2694" y="0"/>
            <a:ext cx="12192000" cy="6858000"/>
          </a:xfrm>
          <a:prstGeom prst="rect">
            <a:avLst/>
          </a:prstGeom>
          <a:gradFill>
            <a:gsLst>
              <a:gs pos="100000">
                <a:schemeClr val="accent5">
                  <a:alpha val="70000"/>
                </a:schemeClr>
              </a:gs>
              <a:gs pos="13000">
                <a:schemeClr val="accent1">
                  <a:alpha val="70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0" dirty="0">
                <a:latin typeface="Tw Cen MT" panose="020B0602020104020603" pitchFamily="34" charset="77"/>
              </a:rPr>
              <a:t> </a:t>
            </a:r>
          </a:p>
        </p:txBody>
      </p:sp>
      <p:sp>
        <p:nvSpPr>
          <p:cNvPr id="10" name="Rectangle 14">
            <a:extLst>
              <a:ext uri="{FF2B5EF4-FFF2-40B4-BE49-F238E27FC236}">
                <a16:creationId xmlns:a16="http://schemas.microsoft.com/office/drawing/2014/main" id="{0795E7AD-817E-EA4E-A078-9EED7238C8F2}"/>
              </a:ext>
            </a:extLst>
          </p:cNvPr>
          <p:cNvSpPr/>
          <p:nvPr userDrawn="1"/>
        </p:nvSpPr>
        <p:spPr>
          <a:xfrm>
            <a:off x="4420620" y="2777490"/>
            <a:ext cx="1317240" cy="1562075"/>
          </a:xfrm>
          <a:custGeom>
            <a:avLst/>
            <a:gdLst>
              <a:gd name="connsiteX0" fmla="*/ 0 w 889000"/>
              <a:gd name="connsiteY0" fmla="*/ 0 h 889000"/>
              <a:gd name="connsiteX1" fmla="*/ 889000 w 889000"/>
              <a:gd name="connsiteY1" fmla="*/ 0 h 889000"/>
              <a:gd name="connsiteX2" fmla="*/ 889000 w 889000"/>
              <a:gd name="connsiteY2" fmla="*/ 889000 h 889000"/>
              <a:gd name="connsiteX3" fmla="*/ 0 w 889000"/>
              <a:gd name="connsiteY3" fmla="*/ 889000 h 889000"/>
              <a:gd name="connsiteX4" fmla="*/ 0 w 889000"/>
              <a:gd name="connsiteY4" fmla="*/ 0 h 889000"/>
              <a:gd name="connsiteX0" fmla="*/ 889000 w 980440"/>
              <a:gd name="connsiteY0" fmla="*/ 0 h 889000"/>
              <a:gd name="connsiteX1" fmla="*/ 889000 w 980440"/>
              <a:gd name="connsiteY1" fmla="*/ 889000 h 889000"/>
              <a:gd name="connsiteX2" fmla="*/ 0 w 980440"/>
              <a:gd name="connsiteY2" fmla="*/ 889000 h 889000"/>
              <a:gd name="connsiteX3" fmla="*/ 0 w 980440"/>
              <a:gd name="connsiteY3" fmla="*/ 0 h 889000"/>
              <a:gd name="connsiteX4" fmla="*/ 980440 w 980440"/>
              <a:gd name="connsiteY4" fmla="*/ 91440 h 889000"/>
              <a:gd name="connsiteX0" fmla="*/ 889000 w 889000"/>
              <a:gd name="connsiteY0" fmla="*/ 0 h 889000"/>
              <a:gd name="connsiteX1" fmla="*/ 889000 w 889000"/>
              <a:gd name="connsiteY1" fmla="*/ 889000 h 889000"/>
              <a:gd name="connsiteX2" fmla="*/ 0 w 889000"/>
              <a:gd name="connsiteY2" fmla="*/ 889000 h 889000"/>
              <a:gd name="connsiteX3" fmla="*/ 0 w 889000"/>
              <a:gd name="connsiteY3" fmla="*/ 0 h 889000"/>
              <a:gd name="connsiteX0" fmla="*/ 889000 w 889000"/>
              <a:gd name="connsiteY0" fmla="*/ 889000 h 889000"/>
              <a:gd name="connsiteX1" fmla="*/ 0 w 889000"/>
              <a:gd name="connsiteY1" fmla="*/ 889000 h 889000"/>
              <a:gd name="connsiteX2" fmla="*/ 0 w 889000"/>
              <a:gd name="connsiteY2" fmla="*/ 0 h 889000"/>
            </a:gdLst>
            <a:ahLst/>
            <a:cxnLst>
              <a:cxn ang="0">
                <a:pos x="connsiteX0" y="connsiteY0"/>
              </a:cxn>
              <a:cxn ang="0">
                <a:pos x="connsiteX1" y="connsiteY1"/>
              </a:cxn>
              <a:cxn ang="0">
                <a:pos x="connsiteX2" y="connsiteY2"/>
              </a:cxn>
            </a:cxnLst>
            <a:rect l="l" t="t" r="r" b="b"/>
            <a:pathLst>
              <a:path w="889000" h="889000">
                <a:moveTo>
                  <a:pt x="889000" y="889000"/>
                </a:moveTo>
                <a:lnTo>
                  <a:pt x="0" y="889000"/>
                </a:lnTo>
                <a:lnTo>
                  <a:pt x="0" y="0"/>
                </a:lnTo>
              </a:path>
            </a:pathLst>
          </a:custGeom>
          <a:noFill/>
          <a:ln w="12700">
            <a:solidFill>
              <a:schemeClr val="bg1"/>
            </a:solidFill>
          </a:ln>
          <a:effectLst>
            <a:outerShdw blurRad="114300" dist="228600" dir="762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Tw Cen MT" panose="020B0602020104020603" pitchFamily="34" charset="77"/>
            </a:endParaRPr>
          </a:p>
        </p:txBody>
      </p:sp>
      <p:sp>
        <p:nvSpPr>
          <p:cNvPr id="11" name="Rectangle 14">
            <a:extLst>
              <a:ext uri="{FF2B5EF4-FFF2-40B4-BE49-F238E27FC236}">
                <a16:creationId xmlns:a16="http://schemas.microsoft.com/office/drawing/2014/main" id="{DE47DAC8-75AD-7340-A265-DBBCEC33C728}"/>
              </a:ext>
            </a:extLst>
          </p:cNvPr>
          <p:cNvSpPr/>
          <p:nvPr userDrawn="1"/>
        </p:nvSpPr>
        <p:spPr>
          <a:xfrm rot="10800000">
            <a:off x="7431577" y="2279211"/>
            <a:ext cx="319064" cy="1568887"/>
          </a:xfrm>
          <a:custGeom>
            <a:avLst/>
            <a:gdLst>
              <a:gd name="connsiteX0" fmla="*/ 0 w 889000"/>
              <a:gd name="connsiteY0" fmla="*/ 0 h 889000"/>
              <a:gd name="connsiteX1" fmla="*/ 889000 w 889000"/>
              <a:gd name="connsiteY1" fmla="*/ 0 h 889000"/>
              <a:gd name="connsiteX2" fmla="*/ 889000 w 889000"/>
              <a:gd name="connsiteY2" fmla="*/ 889000 h 889000"/>
              <a:gd name="connsiteX3" fmla="*/ 0 w 889000"/>
              <a:gd name="connsiteY3" fmla="*/ 889000 h 889000"/>
              <a:gd name="connsiteX4" fmla="*/ 0 w 889000"/>
              <a:gd name="connsiteY4" fmla="*/ 0 h 889000"/>
              <a:gd name="connsiteX0" fmla="*/ 889000 w 980440"/>
              <a:gd name="connsiteY0" fmla="*/ 0 h 889000"/>
              <a:gd name="connsiteX1" fmla="*/ 889000 w 980440"/>
              <a:gd name="connsiteY1" fmla="*/ 889000 h 889000"/>
              <a:gd name="connsiteX2" fmla="*/ 0 w 980440"/>
              <a:gd name="connsiteY2" fmla="*/ 889000 h 889000"/>
              <a:gd name="connsiteX3" fmla="*/ 0 w 980440"/>
              <a:gd name="connsiteY3" fmla="*/ 0 h 889000"/>
              <a:gd name="connsiteX4" fmla="*/ 980440 w 980440"/>
              <a:gd name="connsiteY4" fmla="*/ 91440 h 889000"/>
              <a:gd name="connsiteX0" fmla="*/ 889000 w 889000"/>
              <a:gd name="connsiteY0" fmla="*/ 0 h 889000"/>
              <a:gd name="connsiteX1" fmla="*/ 889000 w 889000"/>
              <a:gd name="connsiteY1" fmla="*/ 889000 h 889000"/>
              <a:gd name="connsiteX2" fmla="*/ 0 w 889000"/>
              <a:gd name="connsiteY2" fmla="*/ 889000 h 889000"/>
              <a:gd name="connsiteX3" fmla="*/ 0 w 889000"/>
              <a:gd name="connsiteY3" fmla="*/ 0 h 889000"/>
              <a:gd name="connsiteX0" fmla="*/ 889000 w 889000"/>
              <a:gd name="connsiteY0" fmla="*/ 889000 h 889000"/>
              <a:gd name="connsiteX1" fmla="*/ 0 w 889000"/>
              <a:gd name="connsiteY1" fmla="*/ 889000 h 889000"/>
              <a:gd name="connsiteX2" fmla="*/ 0 w 889000"/>
              <a:gd name="connsiteY2" fmla="*/ 0 h 889000"/>
            </a:gdLst>
            <a:ahLst/>
            <a:cxnLst>
              <a:cxn ang="0">
                <a:pos x="connsiteX0" y="connsiteY0"/>
              </a:cxn>
              <a:cxn ang="0">
                <a:pos x="connsiteX1" y="connsiteY1"/>
              </a:cxn>
              <a:cxn ang="0">
                <a:pos x="connsiteX2" y="connsiteY2"/>
              </a:cxn>
            </a:cxnLst>
            <a:rect l="l" t="t" r="r" b="b"/>
            <a:pathLst>
              <a:path w="889000" h="889000">
                <a:moveTo>
                  <a:pt x="889000" y="889000"/>
                </a:moveTo>
                <a:lnTo>
                  <a:pt x="0" y="889000"/>
                </a:lnTo>
                <a:lnTo>
                  <a:pt x="0" y="0"/>
                </a:lnTo>
              </a:path>
            </a:pathLst>
          </a:custGeom>
          <a:noFill/>
          <a:ln w="12700">
            <a:solidFill>
              <a:schemeClr val="bg1"/>
            </a:solidFill>
          </a:ln>
          <a:effectLst>
            <a:outerShdw blurRad="114300" dist="228600" dir="762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Tw Cen MT" panose="020B0602020104020603" pitchFamily="34" charset="77"/>
            </a:endParaRPr>
          </a:p>
        </p:txBody>
      </p:sp>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30140007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7" name="Object 6"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9" name="Picture 18">
            <a:extLst>
              <a:ext uri="{FF2B5EF4-FFF2-40B4-BE49-F238E27FC236}">
                <a16:creationId xmlns:a16="http://schemas.microsoft.com/office/drawing/2014/main" id="{78DC119D-CFBF-F344-A996-559D0AB5724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655820" y="2702560"/>
            <a:ext cx="2874972" cy="1154038"/>
          </a:xfrm>
          <a:prstGeom prst="rect">
            <a:avLst/>
          </a:prstGeom>
        </p:spPr>
      </p:pic>
      <p:sp>
        <p:nvSpPr>
          <p:cNvPr id="20" name="Title 19">
            <a:extLst>
              <a:ext uri="{FF2B5EF4-FFF2-40B4-BE49-F238E27FC236}">
                <a16:creationId xmlns:a16="http://schemas.microsoft.com/office/drawing/2014/main" id="{D4B85CE5-939C-324A-BA66-437BD10DE665}"/>
              </a:ext>
            </a:extLst>
          </p:cNvPr>
          <p:cNvSpPr>
            <a:spLocks noGrp="1"/>
          </p:cNvSpPr>
          <p:nvPr>
            <p:ph type="title"/>
          </p:nvPr>
        </p:nvSpPr>
        <p:spPr>
          <a:xfrm>
            <a:off x="418476" y="2778542"/>
            <a:ext cx="3703820" cy="1325563"/>
          </a:xfrm>
        </p:spPr>
        <p:txBody>
          <a:bodyPr/>
          <a:lstStyle>
            <a:lvl1pPr algn="r">
              <a:defRPr sz="2000">
                <a:solidFill>
                  <a:schemeClr val="bg1"/>
                </a:solidFill>
              </a:defRPr>
            </a:lvl1pPr>
          </a:lstStyle>
          <a:p>
            <a:r>
              <a:rPr lang="en-US" dirty="0"/>
              <a:t>Click to edit Master title style</a:t>
            </a:r>
          </a:p>
        </p:txBody>
      </p:sp>
      <p:sp>
        <p:nvSpPr>
          <p:cNvPr id="23" name="Text Placeholder 22">
            <a:extLst>
              <a:ext uri="{FF2B5EF4-FFF2-40B4-BE49-F238E27FC236}">
                <a16:creationId xmlns:a16="http://schemas.microsoft.com/office/drawing/2014/main" id="{E78CEDE1-5B6E-ED48-B9F2-3F92DF382DCE}"/>
              </a:ext>
            </a:extLst>
          </p:cNvPr>
          <p:cNvSpPr>
            <a:spLocks noGrp="1"/>
          </p:cNvSpPr>
          <p:nvPr>
            <p:ph type="body" sz="quarter" idx="10"/>
          </p:nvPr>
        </p:nvSpPr>
        <p:spPr>
          <a:xfrm>
            <a:off x="8080375" y="2757488"/>
            <a:ext cx="3821815" cy="1423987"/>
          </a:xfrm>
        </p:spPr>
        <p:txBody>
          <a:bodyPr anchor="ctr" anchorCtr="0"/>
          <a:lstStyle>
            <a:lvl1pPr marL="0" indent="0">
              <a:buNone/>
              <a:defRPr sz="20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p:txBody>
      </p:sp>
      <p:pic>
        <p:nvPicPr>
          <p:cNvPr id="13" name="Picture 12">
            <a:extLst>
              <a:ext uri="{FF2B5EF4-FFF2-40B4-BE49-F238E27FC236}">
                <a16:creationId xmlns:a16="http://schemas.microsoft.com/office/drawing/2014/main" id="{80C166DD-28EB-0C4A-871D-C59008AA70C9}"/>
              </a:ext>
            </a:extLst>
          </p:cNvPr>
          <p:cNvPicPr>
            <a:picLocks noChangeAspect="1"/>
          </p:cNvPicPr>
          <p:nvPr userDrawn="1"/>
        </p:nvPicPr>
        <p:blipFill>
          <a:blip r:embed="rId6"/>
          <a:stretch>
            <a:fillRect/>
          </a:stretch>
        </p:blipFill>
        <p:spPr>
          <a:xfrm>
            <a:off x="658813" y="5659679"/>
            <a:ext cx="3746039" cy="541095"/>
          </a:xfrm>
          <a:prstGeom prst="rect">
            <a:avLst/>
          </a:prstGeom>
        </p:spPr>
      </p:pic>
    </p:spTree>
    <p:extLst>
      <p:ext uri="{BB962C8B-B14F-4D97-AF65-F5344CB8AC3E}">
        <p14:creationId xmlns:p14="http://schemas.microsoft.com/office/powerpoint/2010/main" val="40180737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2E85BC-E3B3-7F47-B43B-EAC92B3082B9}"/>
              </a:ext>
            </a:extLst>
          </p:cNvPr>
          <p:cNvSpPr/>
          <p:nvPr userDrawn="1"/>
        </p:nvSpPr>
        <p:spPr>
          <a:xfrm>
            <a:off x="-9525" y="0"/>
            <a:ext cx="12192000" cy="6858000"/>
          </a:xfrm>
          <a:prstGeom prst="rect">
            <a:avLst/>
          </a:prstGeom>
          <a:gradFill>
            <a:gsLst>
              <a:gs pos="100000">
                <a:schemeClr val="accent5">
                  <a:alpha val="51459"/>
                </a:schemeClr>
              </a:gs>
              <a:gs pos="13000">
                <a:schemeClr val="accent1">
                  <a:alpha val="93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0" dirty="0">
                <a:latin typeface="Tw Cen MT" panose="020B0602020104020603" pitchFamily="34" charset="77"/>
              </a:rPr>
              <a:t> </a:t>
            </a:r>
          </a:p>
        </p:txBody>
      </p:sp>
      <p:sp>
        <p:nvSpPr>
          <p:cNvPr id="10" name="Rectangle 14">
            <a:extLst>
              <a:ext uri="{FF2B5EF4-FFF2-40B4-BE49-F238E27FC236}">
                <a16:creationId xmlns:a16="http://schemas.microsoft.com/office/drawing/2014/main" id="{0795E7AD-817E-EA4E-A078-9EED7238C8F2}"/>
              </a:ext>
            </a:extLst>
          </p:cNvPr>
          <p:cNvSpPr/>
          <p:nvPr userDrawn="1"/>
        </p:nvSpPr>
        <p:spPr>
          <a:xfrm>
            <a:off x="4420620" y="1430470"/>
            <a:ext cx="1317240" cy="1562075"/>
          </a:xfrm>
          <a:custGeom>
            <a:avLst/>
            <a:gdLst>
              <a:gd name="connsiteX0" fmla="*/ 0 w 889000"/>
              <a:gd name="connsiteY0" fmla="*/ 0 h 889000"/>
              <a:gd name="connsiteX1" fmla="*/ 889000 w 889000"/>
              <a:gd name="connsiteY1" fmla="*/ 0 h 889000"/>
              <a:gd name="connsiteX2" fmla="*/ 889000 w 889000"/>
              <a:gd name="connsiteY2" fmla="*/ 889000 h 889000"/>
              <a:gd name="connsiteX3" fmla="*/ 0 w 889000"/>
              <a:gd name="connsiteY3" fmla="*/ 889000 h 889000"/>
              <a:gd name="connsiteX4" fmla="*/ 0 w 889000"/>
              <a:gd name="connsiteY4" fmla="*/ 0 h 889000"/>
              <a:gd name="connsiteX0" fmla="*/ 889000 w 980440"/>
              <a:gd name="connsiteY0" fmla="*/ 0 h 889000"/>
              <a:gd name="connsiteX1" fmla="*/ 889000 w 980440"/>
              <a:gd name="connsiteY1" fmla="*/ 889000 h 889000"/>
              <a:gd name="connsiteX2" fmla="*/ 0 w 980440"/>
              <a:gd name="connsiteY2" fmla="*/ 889000 h 889000"/>
              <a:gd name="connsiteX3" fmla="*/ 0 w 980440"/>
              <a:gd name="connsiteY3" fmla="*/ 0 h 889000"/>
              <a:gd name="connsiteX4" fmla="*/ 980440 w 980440"/>
              <a:gd name="connsiteY4" fmla="*/ 91440 h 889000"/>
              <a:gd name="connsiteX0" fmla="*/ 889000 w 889000"/>
              <a:gd name="connsiteY0" fmla="*/ 0 h 889000"/>
              <a:gd name="connsiteX1" fmla="*/ 889000 w 889000"/>
              <a:gd name="connsiteY1" fmla="*/ 889000 h 889000"/>
              <a:gd name="connsiteX2" fmla="*/ 0 w 889000"/>
              <a:gd name="connsiteY2" fmla="*/ 889000 h 889000"/>
              <a:gd name="connsiteX3" fmla="*/ 0 w 889000"/>
              <a:gd name="connsiteY3" fmla="*/ 0 h 889000"/>
              <a:gd name="connsiteX0" fmla="*/ 889000 w 889000"/>
              <a:gd name="connsiteY0" fmla="*/ 889000 h 889000"/>
              <a:gd name="connsiteX1" fmla="*/ 0 w 889000"/>
              <a:gd name="connsiteY1" fmla="*/ 889000 h 889000"/>
              <a:gd name="connsiteX2" fmla="*/ 0 w 889000"/>
              <a:gd name="connsiteY2" fmla="*/ 0 h 889000"/>
            </a:gdLst>
            <a:ahLst/>
            <a:cxnLst>
              <a:cxn ang="0">
                <a:pos x="connsiteX0" y="connsiteY0"/>
              </a:cxn>
              <a:cxn ang="0">
                <a:pos x="connsiteX1" y="connsiteY1"/>
              </a:cxn>
              <a:cxn ang="0">
                <a:pos x="connsiteX2" y="connsiteY2"/>
              </a:cxn>
            </a:cxnLst>
            <a:rect l="l" t="t" r="r" b="b"/>
            <a:pathLst>
              <a:path w="889000" h="889000">
                <a:moveTo>
                  <a:pt x="889000" y="889000"/>
                </a:moveTo>
                <a:lnTo>
                  <a:pt x="0" y="889000"/>
                </a:lnTo>
                <a:lnTo>
                  <a:pt x="0" y="0"/>
                </a:lnTo>
              </a:path>
            </a:pathLst>
          </a:custGeom>
          <a:noFill/>
          <a:ln w="12700">
            <a:solidFill>
              <a:schemeClr val="bg1"/>
            </a:solidFill>
          </a:ln>
          <a:effectLst>
            <a:outerShdw blurRad="114300" dist="228600" dir="762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Tw Cen MT" panose="020B0602020104020603" pitchFamily="34" charset="77"/>
            </a:endParaRPr>
          </a:p>
        </p:txBody>
      </p:sp>
      <p:sp>
        <p:nvSpPr>
          <p:cNvPr id="11" name="Rectangle 14">
            <a:extLst>
              <a:ext uri="{FF2B5EF4-FFF2-40B4-BE49-F238E27FC236}">
                <a16:creationId xmlns:a16="http://schemas.microsoft.com/office/drawing/2014/main" id="{DE47DAC8-75AD-7340-A265-DBBCEC33C728}"/>
              </a:ext>
            </a:extLst>
          </p:cNvPr>
          <p:cNvSpPr/>
          <p:nvPr userDrawn="1"/>
        </p:nvSpPr>
        <p:spPr>
          <a:xfrm rot="10800000">
            <a:off x="7431577" y="932191"/>
            <a:ext cx="319064" cy="1568887"/>
          </a:xfrm>
          <a:custGeom>
            <a:avLst/>
            <a:gdLst>
              <a:gd name="connsiteX0" fmla="*/ 0 w 889000"/>
              <a:gd name="connsiteY0" fmla="*/ 0 h 889000"/>
              <a:gd name="connsiteX1" fmla="*/ 889000 w 889000"/>
              <a:gd name="connsiteY1" fmla="*/ 0 h 889000"/>
              <a:gd name="connsiteX2" fmla="*/ 889000 w 889000"/>
              <a:gd name="connsiteY2" fmla="*/ 889000 h 889000"/>
              <a:gd name="connsiteX3" fmla="*/ 0 w 889000"/>
              <a:gd name="connsiteY3" fmla="*/ 889000 h 889000"/>
              <a:gd name="connsiteX4" fmla="*/ 0 w 889000"/>
              <a:gd name="connsiteY4" fmla="*/ 0 h 889000"/>
              <a:gd name="connsiteX0" fmla="*/ 889000 w 980440"/>
              <a:gd name="connsiteY0" fmla="*/ 0 h 889000"/>
              <a:gd name="connsiteX1" fmla="*/ 889000 w 980440"/>
              <a:gd name="connsiteY1" fmla="*/ 889000 h 889000"/>
              <a:gd name="connsiteX2" fmla="*/ 0 w 980440"/>
              <a:gd name="connsiteY2" fmla="*/ 889000 h 889000"/>
              <a:gd name="connsiteX3" fmla="*/ 0 w 980440"/>
              <a:gd name="connsiteY3" fmla="*/ 0 h 889000"/>
              <a:gd name="connsiteX4" fmla="*/ 980440 w 980440"/>
              <a:gd name="connsiteY4" fmla="*/ 91440 h 889000"/>
              <a:gd name="connsiteX0" fmla="*/ 889000 w 889000"/>
              <a:gd name="connsiteY0" fmla="*/ 0 h 889000"/>
              <a:gd name="connsiteX1" fmla="*/ 889000 w 889000"/>
              <a:gd name="connsiteY1" fmla="*/ 889000 h 889000"/>
              <a:gd name="connsiteX2" fmla="*/ 0 w 889000"/>
              <a:gd name="connsiteY2" fmla="*/ 889000 h 889000"/>
              <a:gd name="connsiteX3" fmla="*/ 0 w 889000"/>
              <a:gd name="connsiteY3" fmla="*/ 0 h 889000"/>
              <a:gd name="connsiteX0" fmla="*/ 889000 w 889000"/>
              <a:gd name="connsiteY0" fmla="*/ 889000 h 889000"/>
              <a:gd name="connsiteX1" fmla="*/ 0 w 889000"/>
              <a:gd name="connsiteY1" fmla="*/ 889000 h 889000"/>
              <a:gd name="connsiteX2" fmla="*/ 0 w 889000"/>
              <a:gd name="connsiteY2" fmla="*/ 0 h 889000"/>
            </a:gdLst>
            <a:ahLst/>
            <a:cxnLst>
              <a:cxn ang="0">
                <a:pos x="connsiteX0" y="connsiteY0"/>
              </a:cxn>
              <a:cxn ang="0">
                <a:pos x="connsiteX1" y="connsiteY1"/>
              </a:cxn>
              <a:cxn ang="0">
                <a:pos x="connsiteX2" y="connsiteY2"/>
              </a:cxn>
            </a:cxnLst>
            <a:rect l="l" t="t" r="r" b="b"/>
            <a:pathLst>
              <a:path w="889000" h="889000">
                <a:moveTo>
                  <a:pt x="889000" y="889000"/>
                </a:moveTo>
                <a:lnTo>
                  <a:pt x="0" y="889000"/>
                </a:lnTo>
                <a:lnTo>
                  <a:pt x="0" y="0"/>
                </a:lnTo>
              </a:path>
            </a:pathLst>
          </a:custGeom>
          <a:noFill/>
          <a:ln w="12700">
            <a:solidFill>
              <a:schemeClr val="bg1"/>
            </a:solidFill>
          </a:ln>
          <a:effectLst>
            <a:outerShdw blurRad="114300" dist="228600" dir="762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Tw Cen MT" panose="020B0602020104020603" pitchFamily="34" charset="77"/>
            </a:endParaRPr>
          </a:p>
        </p:txBody>
      </p:sp>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9840476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7" name="Object 6"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9" name="Picture 18">
            <a:extLst>
              <a:ext uri="{FF2B5EF4-FFF2-40B4-BE49-F238E27FC236}">
                <a16:creationId xmlns:a16="http://schemas.microsoft.com/office/drawing/2014/main" id="{78DC119D-CFBF-F344-A996-559D0AB5724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655820" y="1355540"/>
            <a:ext cx="2874972" cy="1154038"/>
          </a:xfrm>
          <a:prstGeom prst="rect">
            <a:avLst/>
          </a:prstGeom>
        </p:spPr>
      </p:pic>
      <p:sp>
        <p:nvSpPr>
          <p:cNvPr id="20" name="Title 19">
            <a:extLst>
              <a:ext uri="{FF2B5EF4-FFF2-40B4-BE49-F238E27FC236}">
                <a16:creationId xmlns:a16="http://schemas.microsoft.com/office/drawing/2014/main" id="{D4B85CE5-939C-324A-BA66-437BD10DE665}"/>
              </a:ext>
            </a:extLst>
          </p:cNvPr>
          <p:cNvSpPr>
            <a:spLocks noGrp="1"/>
          </p:cNvSpPr>
          <p:nvPr>
            <p:ph type="title"/>
          </p:nvPr>
        </p:nvSpPr>
        <p:spPr>
          <a:xfrm>
            <a:off x="4380876" y="3171833"/>
            <a:ext cx="3416105" cy="1006878"/>
          </a:xfrm>
        </p:spPr>
        <p:txBody>
          <a:bodyPr/>
          <a:lstStyle>
            <a:lvl1pPr algn="ctr">
              <a:defRPr sz="2000">
                <a:solidFill>
                  <a:schemeClr val="bg1"/>
                </a:solidFill>
              </a:defRPr>
            </a:lvl1pPr>
          </a:lstStyle>
          <a:p>
            <a:r>
              <a:rPr lang="en-US" dirty="0"/>
              <a:t>Click to edit Master title style</a:t>
            </a:r>
          </a:p>
        </p:txBody>
      </p:sp>
      <p:pic>
        <p:nvPicPr>
          <p:cNvPr id="3" name="Picture 2">
            <a:extLst>
              <a:ext uri="{FF2B5EF4-FFF2-40B4-BE49-F238E27FC236}">
                <a16:creationId xmlns:a16="http://schemas.microsoft.com/office/drawing/2014/main" id="{8345B761-E41E-994F-84A2-2E965F31AC70}"/>
              </a:ext>
            </a:extLst>
          </p:cNvPr>
          <p:cNvPicPr>
            <a:picLocks noChangeAspect="1"/>
          </p:cNvPicPr>
          <p:nvPr userDrawn="1"/>
        </p:nvPicPr>
        <p:blipFill>
          <a:blip r:embed="rId6"/>
          <a:stretch>
            <a:fillRect/>
          </a:stretch>
        </p:blipFill>
        <p:spPr>
          <a:xfrm>
            <a:off x="658813" y="5659679"/>
            <a:ext cx="3746039" cy="541095"/>
          </a:xfrm>
          <a:prstGeom prst="rect">
            <a:avLst/>
          </a:prstGeom>
        </p:spPr>
      </p:pic>
      <p:sp>
        <p:nvSpPr>
          <p:cNvPr id="6" name="Content Placeholder 5">
            <a:extLst>
              <a:ext uri="{FF2B5EF4-FFF2-40B4-BE49-F238E27FC236}">
                <a16:creationId xmlns:a16="http://schemas.microsoft.com/office/drawing/2014/main" id="{F0EF0CDC-C585-AD43-BE54-E1EB4D5DC940}"/>
              </a:ext>
            </a:extLst>
          </p:cNvPr>
          <p:cNvSpPr>
            <a:spLocks noGrp="1"/>
          </p:cNvSpPr>
          <p:nvPr>
            <p:ph sz="quarter" idx="11"/>
          </p:nvPr>
        </p:nvSpPr>
        <p:spPr>
          <a:xfrm>
            <a:off x="4365625" y="4168775"/>
            <a:ext cx="3441700" cy="1238967"/>
          </a:xfrm>
        </p:spPr>
        <p:txBody>
          <a:bodyPr tIns="0" bIns="0"/>
          <a:lstStyle>
            <a:lvl1pPr marL="0" indent="0" algn="ctr">
              <a:lnSpc>
                <a:spcPct val="100000"/>
              </a:lnSpc>
              <a:buNone/>
              <a:defRPr sz="1600">
                <a:solidFill>
                  <a:schemeClr val="bg1"/>
                </a:solidFill>
              </a:defRPr>
            </a:lvl1pPr>
            <a:lvl2pPr marL="457200" indent="0" algn="ctr">
              <a:lnSpc>
                <a:spcPct val="100000"/>
              </a:lnSpc>
              <a:buNone/>
              <a:defRPr sz="1600">
                <a:solidFill>
                  <a:schemeClr val="bg1"/>
                </a:solidFill>
              </a:defRPr>
            </a:lvl2pPr>
            <a:lvl3pPr marL="914400" indent="0" algn="ctr">
              <a:lnSpc>
                <a:spcPct val="100000"/>
              </a:lnSpc>
              <a:buNone/>
              <a:defRPr sz="1600">
                <a:solidFill>
                  <a:schemeClr val="bg1"/>
                </a:solidFill>
              </a:defRPr>
            </a:lvl3pPr>
            <a:lvl4pPr marL="1371600" indent="0" algn="ctr">
              <a:lnSpc>
                <a:spcPct val="100000"/>
              </a:lnSpc>
              <a:buNone/>
              <a:defRPr sz="1600">
                <a:solidFill>
                  <a:schemeClr val="bg1"/>
                </a:solidFill>
              </a:defRPr>
            </a:lvl4pPr>
            <a:lvl5pPr marL="1828800" indent="0" algn="ctr">
              <a:lnSpc>
                <a:spcPct val="100000"/>
              </a:lnSpc>
              <a:buNone/>
              <a:defRPr sz="1600">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5927447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2E85BC-E3B3-7F47-B43B-EAC92B3082B9}"/>
              </a:ext>
            </a:extLst>
          </p:cNvPr>
          <p:cNvSpPr/>
          <p:nvPr userDrawn="1"/>
        </p:nvSpPr>
        <p:spPr>
          <a:xfrm>
            <a:off x="0" y="0"/>
            <a:ext cx="12192000" cy="6858000"/>
          </a:xfrm>
          <a:prstGeom prst="rect">
            <a:avLst/>
          </a:prstGeom>
          <a:gradFill>
            <a:gsLst>
              <a:gs pos="100000">
                <a:schemeClr val="accent5">
                  <a:alpha val="70000"/>
                </a:schemeClr>
              </a:gs>
              <a:gs pos="13000">
                <a:schemeClr val="accent1">
                  <a:alpha val="70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0" dirty="0">
                <a:latin typeface="Tw Cen MT" panose="020B0602020104020603" pitchFamily="34" charset="77"/>
              </a:rPr>
              <a:t> </a:t>
            </a:r>
          </a:p>
        </p:txBody>
      </p:sp>
      <p:pic>
        <p:nvPicPr>
          <p:cNvPr id="8" name="Picture 7" descr="10 min. break icon">
            <a:extLst>
              <a:ext uri="{FF2B5EF4-FFF2-40B4-BE49-F238E27FC236}">
                <a16:creationId xmlns:a16="http://schemas.microsoft.com/office/drawing/2014/main" id="{885FFE43-2BBC-2244-A81E-88756F045F98}"/>
              </a:ext>
            </a:extLst>
          </p:cNvPr>
          <p:cNvPicPr>
            <a:picLocks noChangeAspect="1"/>
          </p:cNvPicPr>
          <p:nvPr userDrawn="1"/>
        </p:nvPicPr>
        <p:blipFill>
          <a:blip r:embed="rId3"/>
          <a:stretch>
            <a:fillRect/>
          </a:stretch>
        </p:blipFill>
        <p:spPr>
          <a:xfrm>
            <a:off x="5322575" y="3331937"/>
            <a:ext cx="1542196" cy="2066543"/>
          </a:xfrm>
          <a:prstGeom prst="rect">
            <a:avLst/>
          </a:prstGeom>
        </p:spPr>
      </p:pic>
      <p:sp>
        <p:nvSpPr>
          <p:cNvPr id="10" name="Rectangle 14">
            <a:extLst>
              <a:ext uri="{FF2B5EF4-FFF2-40B4-BE49-F238E27FC236}">
                <a16:creationId xmlns:a16="http://schemas.microsoft.com/office/drawing/2014/main" id="{0795E7AD-817E-EA4E-A078-9EED7238C8F2}"/>
              </a:ext>
            </a:extLst>
          </p:cNvPr>
          <p:cNvSpPr/>
          <p:nvPr userDrawn="1"/>
        </p:nvSpPr>
        <p:spPr>
          <a:xfrm rot="10800000">
            <a:off x="5861881" y="3022148"/>
            <a:ext cx="1317240" cy="1562075"/>
          </a:xfrm>
          <a:custGeom>
            <a:avLst/>
            <a:gdLst>
              <a:gd name="connsiteX0" fmla="*/ 0 w 889000"/>
              <a:gd name="connsiteY0" fmla="*/ 0 h 889000"/>
              <a:gd name="connsiteX1" fmla="*/ 889000 w 889000"/>
              <a:gd name="connsiteY1" fmla="*/ 0 h 889000"/>
              <a:gd name="connsiteX2" fmla="*/ 889000 w 889000"/>
              <a:gd name="connsiteY2" fmla="*/ 889000 h 889000"/>
              <a:gd name="connsiteX3" fmla="*/ 0 w 889000"/>
              <a:gd name="connsiteY3" fmla="*/ 889000 h 889000"/>
              <a:gd name="connsiteX4" fmla="*/ 0 w 889000"/>
              <a:gd name="connsiteY4" fmla="*/ 0 h 889000"/>
              <a:gd name="connsiteX0" fmla="*/ 889000 w 980440"/>
              <a:gd name="connsiteY0" fmla="*/ 0 h 889000"/>
              <a:gd name="connsiteX1" fmla="*/ 889000 w 980440"/>
              <a:gd name="connsiteY1" fmla="*/ 889000 h 889000"/>
              <a:gd name="connsiteX2" fmla="*/ 0 w 980440"/>
              <a:gd name="connsiteY2" fmla="*/ 889000 h 889000"/>
              <a:gd name="connsiteX3" fmla="*/ 0 w 980440"/>
              <a:gd name="connsiteY3" fmla="*/ 0 h 889000"/>
              <a:gd name="connsiteX4" fmla="*/ 980440 w 980440"/>
              <a:gd name="connsiteY4" fmla="*/ 91440 h 889000"/>
              <a:gd name="connsiteX0" fmla="*/ 889000 w 889000"/>
              <a:gd name="connsiteY0" fmla="*/ 0 h 889000"/>
              <a:gd name="connsiteX1" fmla="*/ 889000 w 889000"/>
              <a:gd name="connsiteY1" fmla="*/ 889000 h 889000"/>
              <a:gd name="connsiteX2" fmla="*/ 0 w 889000"/>
              <a:gd name="connsiteY2" fmla="*/ 889000 h 889000"/>
              <a:gd name="connsiteX3" fmla="*/ 0 w 889000"/>
              <a:gd name="connsiteY3" fmla="*/ 0 h 889000"/>
              <a:gd name="connsiteX0" fmla="*/ 889000 w 889000"/>
              <a:gd name="connsiteY0" fmla="*/ 889000 h 889000"/>
              <a:gd name="connsiteX1" fmla="*/ 0 w 889000"/>
              <a:gd name="connsiteY1" fmla="*/ 889000 h 889000"/>
              <a:gd name="connsiteX2" fmla="*/ 0 w 889000"/>
              <a:gd name="connsiteY2" fmla="*/ 0 h 889000"/>
            </a:gdLst>
            <a:ahLst/>
            <a:cxnLst>
              <a:cxn ang="0">
                <a:pos x="connsiteX0" y="connsiteY0"/>
              </a:cxn>
              <a:cxn ang="0">
                <a:pos x="connsiteX1" y="connsiteY1"/>
              </a:cxn>
              <a:cxn ang="0">
                <a:pos x="connsiteX2" y="connsiteY2"/>
              </a:cxn>
            </a:cxnLst>
            <a:rect l="l" t="t" r="r" b="b"/>
            <a:pathLst>
              <a:path w="889000" h="889000">
                <a:moveTo>
                  <a:pt x="889000" y="889000"/>
                </a:moveTo>
                <a:lnTo>
                  <a:pt x="0" y="889000"/>
                </a:lnTo>
                <a:lnTo>
                  <a:pt x="0" y="0"/>
                </a:lnTo>
              </a:path>
            </a:pathLst>
          </a:custGeom>
          <a:noFill/>
          <a:ln w="12700">
            <a:solidFill>
              <a:schemeClr val="bg1"/>
            </a:solidFill>
          </a:ln>
          <a:effectLst>
            <a:outerShdw blurRad="114300" dist="228600" dir="762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Tw Cen MT" panose="020B0602020104020603" pitchFamily="34" charset="77"/>
            </a:endParaRPr>
          </a:p>
        </p:txBody>
      </p:sp>
      <p:sp>
        <p:nvSpPr>
          <p:cNvPr id="11" name="Rectangle 14">
            <a:extLst>
              <a:ext uri="{FF2B5EF4-FFF2-40B4-BE49-F238E27FC236}">
                <a16:creationId xmlns:a16="http://schemas.microsoft.com/office/drawing/2014/main" id="{DE47DAC8-75AD-7340-A265-DBBCEC33C728}"/>
              </a:ext>
            </a:extLst>
          </p:cNvPr>
          <p:cNvSpPr/>
          <p:nvPr userDrawn="1"/>
        </p:nvSpPr>
        <p:spPr>
          <a:xfrm>
            <a:off x="5116982" y="4122285"/>
            <a:ext cx="319064" cy="1568887"/>
          </a:xfrm>
          <a:custGeom>
            <a:avLst/>
            <a:gdLst>
              <a:gd name="connsiteX0" fmla="*/ 0 w 889000"/>
              <a:gd name="connsiteY0" fmla="*/ 0 h 889000"/>
              <a:gd name="connsiteX1" fmla="*/ 889000 w 889000"/>
              <a:gd name="connsiteY1" fmla="*/ 0 h 889000"/>
              <a:gd name="connsiteX2" fmla="*/ 889000 w 889000"/>
              <a:gd name="connsiteY2" fmla="*/ 889000 h 889000"/>
              <a:gd name="connsiteX3" fmla="*/ 0 w 889000"/>
              <a:gd name="connsiteY3" fmla="*/ 889000 h 889000"/>
              <a:gd name="connsiteX4" fmla="*/ 0 w 889000"/>
              <a:gd name="connsiteY4" fmla="*/ 0 h 889000"/>
              <a:gd name="connsiteX0" fmla="*/ 889000 w 980440"/>
              <a:gd name="connsiteY0" fmla="*/ 0 h 889000"/>
              <a:gd name="connsiteX1" fmla="*/ 889000 w 980440"/>
              <a:gd name="connsiteY1" fmla="*/ 889000 h 889000"/>
              <a:gd name="connsiteX2" fmla="*/ 0 w 980440"/>
              <a:gd name="connsiteY2" fmla="*/ 889000 h 889000"/>
              <a:gd name="connsiteX3" fmla="*/ 0 w 980440"/>
              <a:gd name="connsiteY3" fmla="*/ 0 h 889000"/>
              <a:gd name="connsiteX4" fmla="*/ 980440 w 980440"/>
              <a:gd name="connsiteY4" fmla="*/ 91440 h 889000"/>
              <a:gd name="connsiteX0" fmla="*/ 889000 w 889000"/>
              <a:gd name="connsiteY0" fmla="*/ 0 h 889000"/>
              <a:gd name="connsiteX1" fmla="*/ 889000 w 889000"/>
              <a:gd name="connsiteY1" fmla="*/ 889000 h 889000"/>
              <a:gd name="connsiteX2" fmla="*/ 0 w 889000"/>
              <a:gd name="connsiteY2" fmla="*/ 889000 h 889000"/>
              <a:gd name="connsiteX3" fmla="*/ 0 w 889000"/>
              <a:gd name="connsiteY3" fmla="*/ 0 h 889000"/>
              <a:gd name="connsiteX0" fmla="*/ 889000 w 889000"/>
              <a:gd name="connsiteY0" fmla="*/ 889000 h 889000"/>
              <a:gd name="connsiteX1" fmla="*/ 0 w 889000"/>
              <a:gd name="connsiteY1" fmla="*/ 889000 h 889000"/>
              <a:gd name="connsiteX2" fmla="*/ 0 w 889000"/>
              <a:gd name="connsiteY2" fmla="*/ 0 h 889000"/>
            </a:gdLst>
            <a:ahLst/>
            <a:cxnLst>
              <a:cxn ang="0">
                <a:pos x="connsiteX0" y="connsiteY0"/>
              </a:cxn>
              <a:cxn ang="0">
                <a:pos x="connsiteX1" y="connsiteY1"/>
              </a:cxn>
              <a:cxn ang="0">
                <a:pos x="connsiteX2" y="connsiteY2"/>
              </a:cxn>
            </a:cxnLst>
            <a:rect l="l" t="t" r="r" b="b"/>
            <a:pathLst>
              <a:path w="889000" h="889000">
                <a:moveTo>
                  <a:pt x="889000" y="889000"/>
                </a:moveTo>
                <a:lnTo>
                  <a:pt x="0" y="889000"/>
                </a:lnTo>
                <a:lnTo>
                  <a:pt x="0" y="0"/>
                </a:lnTo>
              </a:path>
            </a:pathLst>
          </a:custGeom>
          <a:noFill/>
          <a:ln w="12700">
            <a:solidFill>
              <a:schemeClr val="bg1"/>
            </a:solidFill>
          </a:ln>
          <a:effectLst>
            <a:outerShdw blurRad="114300" dist="228600" dir="762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Tw Cen MT" panose="020B0602020104020603" pitchFamily="34" charset="77"/>
            </a:endParaRPr>
          </a:p>
        </p:txBody>
      </p:sp>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8653489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0" name="Title 19">
            <a:extLst>
              <a:ext uri="{FF2B5EF4-FFF2-40B4-BE49-F238E27FC236}">
                <a16:creationId xmlns:a16="http://schemas.microsoft.com/office/drawing/2014/main" id="{D4B85CE5-939C-324A-BA66-437BD10DE665}"/>
              </a:ext>
            </a:extLst>
          </p:cNvPr>
          <p:cNvSpPr>
            <a:spLocks noGrp="1"/>
          </p:cNvSpPr>
          <p:nvPr>
            <p:ph type="title"/>
          </p:nvPr>
        </p:nvSpPr>
        <p:spPr>
          <a:xfrm>
            <a:off x="4361846" y="1764129"/>
            <a:ext cx="3703820" cy="1325563"/>
          </a:xfrm>
        </p:spPr>
        <p:txBody>
          <a:bodyPr/>
          <a:lstStyle>
            <a:lvl1pPr algn="ctr">
              <a:defRPr sz="2000" baseline="0">
                <a:solidFill>
                  <a:schemeClr val="bg1"/>
                </a:solidFill>
              </a:defRPr>
            </a:lvl1pPr>
          </a:lstStyle>
          <a:p>
            <a:endParaRPr lang="en-US" dirty="0"/>
          </a:p>
        </p:txBody>
      </p:sp>
    </p:spTree>
    <p:extLst>
      <p:ext uri="{BB962C8B-B14F-4D97-AF65-F5344CB8AC3E}">
        <p14:creationId xmlns:p14="http://schemas.microsoft.com/office/powerpoint/2010/main" val="2205947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2E85BC-E3B3-7F47-B43B-EAC92B3082B9}"/>
              </a:ext>
            </a:extLst>
          </p:cNvPr>
          <p:cNvSpPr/>
          <p:nvPr userDrawn="1"/>
        </p:nvSpPr>
        <p:spPr>
          <a:xfrm>
            <a:off x="-64471" y="0"/>
            <a:ext cx="12192000" cy="6858000"/>
          </a:xfrm>
          <a:prstGeom prst="rect">
            <a:avLst/>
          </a:prstGeom>
          <a:gradFill>
            <a:gsLst>
              <a:gs pos="100000">
                <a:schemeClr val="accent5">
                  <a:alpha val="70000"/>
                </a:schemeClr>
              </a:gs>
              <a:gs pos="13000">
                <a:schemeClr val="accent1">
                  <a:alpha val="70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0" dirty="0">
                <a:latin typeface="Tw Cen MT" panose="020B0602020104020603" pitchFamily="34" charset="77"/>
              </a:rPr>
              <a:t> </a:t>
            </a:r>
          </a:p>
        </p:txBody>
      </p:sp>
      <p:pic>
        <p:nvPicPr>
          <p:cNvPr id="6" name="Picture 5" descr="15 min. break icon">
            <a:extLst>
              <a:ext uri="{FF2B5EF4-FFF2-40B4-BE49-F238E27FC236}">
                <a16:creationId xmlns:a16="http://schemas.microsoft.com/office/drawing/2014/main" id="{1F55B21E-52A9-C547-842E-9CB6BA044246}"/>
              </a:ext>
            </a:extLst>
          </p:cNvPr>
          <p:cNvPicPr>
            <a:picLocks noChangeAspect="1"/>
          </p:cNvPicPr>
          <p:nvPr userDrawn="1"/>
        </p:nvPicPr>
        <p:blipFill>
          <a:blip r:embed="rId3"/>
          <a:stretch>
            <a:fillRect/>
          </a:stretch>
        </p:blipFill>
        <p:spPr>
          <a:xfrm>
            <a:off x="5322575" y="3331937"/>
            <a:ext cx="1542196" cy="2066543"/>
          </a:xfrm>
          <a:prstGeom prst="rect">
            <a:avLst/>
          </a:prstGeom>
        </p:spPr>
      </p:pic>
      <p:sp>
        <p:nvSpPr>
          <p:cNvPr id="10" name="Rectangle 14">
            <a:extLst>
              <a:ext uri="{FF2B5EF4-FFF2-40B4-BE49-F238E27FC236}">
                <a16:creationId xmlns:a16="http://schemas.microsoft.com/office/drawing/2014/main" id="{0795E7AD-817E-EA4E-A078-9EED7238C8F2}"/>
              </a:ext>
            </a:extLst>
          </p:cNvPr>
          <p:cNvSpPr/>
          <p:nvPr userDrawn="1"/>
        </p:nvSpPr>
        <p:spPr>
          <a:xfrm rot="10800000">
            <a:off x="5861881" y="3022148"/>
            <a:ext cx="1317240" cy="1562075"/>
          </a:xfrm>
          <a:custGeom>
            <a:avLst/>
            <a:gdLst>
              <a:gd name="connsiteX0" fmla="*/ 0 w 889000"/>
              <a:gd name="connsiteY0" fmla="*/ 0 h 889000"/>
              <a:gd name="connsiteX1" fmla="*/ 889000 w 889000"/>
              <a:gd name="connsiteY1" fmla="*/ 0 h 889000"/>
              <a:gd name="connsiteX2" fmla="*/ 889000 w 889000"/>
              <a:gd name="connsiteY2" fmla="*/ 889000 h 889000"/>
              <a:gd name="connsiteX3" fmla="*/ 0 w 889000"/>
              <a:gd name="connsiteY3" fmla="*/ 889000 h 889000"/>
              <a:gd name="connsiteX4" fmla="*/ 0 w 889000"/>
              <a:gd name="connsiteY4" fmla="*/ 0 h 889000"/>
              <a:gd name="connsiteX0" fmla="*/ 889000 w 980440"/>
              <a:gd name="connsiteY0" fmla="*/ 0 h 889000"/>
              <a:gd name="connsiteX1" fmla="*/ 889000 w 980440"/>
              <a:gd name="connsiteY1" fmla="*/ 889000 h 889000"/>
              <a:gd name="connsiteX2" fmla="*/ 0 w 980440"/>
              <a:gd name="connsiteY2" fmla="*/ 889000 h 889000"/>
              <a:gd name="connsiteX3" fmla="*/ 0 w 980440"/>
              <a:gd name="connsiteY3" fmla="*/ 0 h 889000"/>
              <a:gd name="connsiteX4" fmla="*/ 980440 w 980440"/>
              <a:gd name="connsiteY4" fmla="*/ 91440 h 889000"/>
              <a:gd name="connsiteX0" fmla="*/ 889000 w 889000"/>
              <a:gd name="connsiteY0" fmla="*/ 0 h 889000"/>
              <a:gd name="connsiteX1" fmla="*/ 889000 w 889000"/>
              <a:gd name="connsiteY1" fmla="*/ 889000 h 889000"/>
              <a:gd name="connsiteX2" fmla="*/ 0 w 889000"/>
              <a:gd name="connsiteY2" fmla="*/ 889000 h 889000"/>
              <a:gd name="connsiteX3" fmla="*/ 0 w 889000"/>
              <a:gd name="connsiteY3" fmla="*/ 0 h 889000"/>
              <a:gd name="connsiteX0" fmla="*/ 889000 w 889000"/>
              <a:gd name="connsiteY0" fmla="*/ 889000 h 889000"/>
              <a:gd name="connsiteX1" fmla="*/ 0 w 889000"/>
              <a:gd name="connsiteY1" fmla="*/ 889000 h 889000"/>
              <a:gd name="connsiteX2" fmla="*/ 0 w 889000"/>
              <a:gd name="connsiteY2" fmla="*/ 0 h 889000"/>
            </a:gdLst>
            <a:ahLst/>
            <a:cxnLst>
              <a:cxn ang="0">
                <a:pos x="connsiteX0" y="connsiteY0"/>
              </a:cxn>
              <a:cxn ang="0">
                <a:pos x="connsiteX1" y="connsiteY1"/>
              </a:cxn>
              <a:cxn ang="0">
                <a:pos x="connsiteX2" y="connsiteY2"/>
              </a:cxn>
            </a:cxnLst>
            <a:rect l="l" t="t" r="r" b="b"/>
            <a:pathLst>
              <a:path w="889000" h="889000">
                <a:moveTo>
                  <a:pt x="889000" y="889000"/>
                </a:moveTo>
                <a:lnTo>
                  <a:pt x="0" y="889000"/>
                </a:lnTo>
                <a:lnTo>
                  <a:pt x="0" y="0"/>
                </a:lnTo>
              </a:path>
            </a:pathLst>
          </a:custGeom>
          <a:noFill/>
          <a:ln w="12700">
            <a:solidFill>
              <a:schemeClr val="bg1"/>
            </a:solidFill>
          </a:ln>
          <a:effectLst>
            <a:outerShdw blurRad="114300" dist="228600" dir="762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Tw Cen MT" panose="020B0602020104020603" pitchFamily="34" charset="77"/>
            </a:endParaRPr>
          </a:p>
        </p:txBody>
      </p:sp>
      <p:sp>
        <p:nvSpPr>
          <p:cNvPr id="11" name="Rectangle 14">
            <a:extLst>
              <a:ext uri="{FF2B5EF4-FFF2-40B4-BE49-F238E27FC236}">
                <a16:creationId xmlns:a16="http://schemas.microsoft.com/office/drawing/2014/main" id="{DE47DAC8-75AD-7340-A265-DBBCEC33C728}"/>
              </a:ext>
            </a:extLst>
          </p:cNvPr>
          <p:cNvSpPr/>
          <p:nvPr userDrawn="1"/>
        </p:nvSpPr>
        <p:spPr>
          <a:xfrm>
            <a:off x="5116982" y="4122285"/>
            <a:ext cx="319064" cy="1568887"/>
          </a:xfrm>
          <a:custGeom>
            <a:avLst/>
            <a:gdLst>
              <a:gd name="connsiteX0" fmla="*/ 0 w 889000"/>
              <a:gd name="connsiteY0" fmla="*/ 0 h 889000"/>
              <a:gd name="connsiteX1" fmla="*/ 889000 w 889000"/>
              <a:gd name="connsiteY1" fmla="*/ 0 h 889000"/>
              <a:gd name="connsiteX2" fmla="*/ 889000 w 889000"/>
              <a:gd name="connsiteY2" fmla="*/ 889000 h 889000"/>
              <a:gd name="connsiteX3" fmla="*/ 0 w 889000"/>
              <a:gd name="connsiteY3" fmla="*/ 889000 h 889000"/>
              <a:gd name="connsiteX4" fmla="*/ 0 w 889000"/>
              <a:gd name="connsiteY4" fmla="*/ 0 h 889000"/>
              <a:gd name="connsiteX0" fmla="*/ 889000 w 980440"/>
              <a:gd name="connsiteY0" fmla="*/ 0 h 889000"/>
              <a:gd name="connsiteX1" fmla="*/ 889000 w 980440"/>
              <a:gd name="connsiteY1" fmla="*/ 889000 h 889000"/>
              <a:gd name="connsiteX2" fmla="*/ 0 w 980440"/>
              <a:gd name="connsiteY2" fmla="*/ 889000 h 889000"/>
              <a:gd name="connsiteX3" fmla="*/ 0 w 980440"/>
              <a:gd name="connsiteY3" fmla="*/ 0 h 889000"/>
              <a:gd name="connsiteX4" fmla="*/ 980440 w 980440"/>
              <a:gd name="connsiteY4" fmla="*/ 91440 h 889000"/>
              <a:gd name="connsiteX0" fmla="*/ 889000 w 889000"/>
              <a:gd name="connsiteY0" fmla="*/ 0 h 889000"/>
              <a:gd name="connsiteX1" fmla="*/ 889000 w 889000"/>
              <a:gd name="connsiteY1" fmla="*/ 889000 h 889000"/>
              <a:gd name="connsiteX2" fmla="*/ 0 w 889000"/>
              <a:gd name="connsiteY2" fmla="*/ 889000 h 889000"/>
              <a:gd name="connsiteX3" fmla="*/ 0 w 889000"/>
              <a:gd name="connsiteY3" fmla="*/ 0 h 889000"/>
              <a:gd name="connsiteX0" fmla="*/ 889000 w 889000"/>
              <a:gd name="connsiteY0" fmla="*/ 889000 h 889000"/>
              <a:gd name="connsiteX1" fmla="*/ 0 w 889000"/>
              <a:gd name="connsiteY1" fmla="*/ 889000 h 889000"/>
              <a:gd name="connsiteX2" fmla="*/ 0 w 889000"/>
              <a:gd name="connsiteY2" fmla="*/ 0 h 889000"/>
            </a:gdLst>
            <a:ahLst/>
            <a:cxnLst>
              <a:cxn ang="0">
                <a:pos x="connsiteX0" y="connsiteY0"/>
              </a:cxn>
              <a:cxn ang="0">
                <a:pos x="connsiteX1" y="connsiteY1"/>
              </a:cxn>
              <a:cxn ang="0">
                <a:pos x="connsiteX2" y="connsiteY2"/>
              </a:cxn>
            </a:cxnLst>
            <a:rect l="l" t="t" r="r" b="b"/>
            <a:pathLst>
              <a:path w="889000" h="889000">
                <a:moveTo>
                  <a:pt x="889000" y="889000"/>
                </a:moveTo>
                <a:lnTo>
                  <a:pt x="0" y="889000"/>
                </a:lnTo>
                <a:lnTo>
                  <a:pt x="0" y="0"/>
                </a:lnTo>
              </a:path>
            </a:pathLst>
          </a:custGeom>
          <a:noFill/>
          <a:ln w="12700">
            <a:solidFill>
              <a:schemeClr val="bg1"/>
            </a:solidFill>
          </a:ln>
          <a:effectLst>
            <a:outerShdw blurRad="114300" dist="228600" dir="762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Tw Cen MT" panose="020B0602020104020603" pitchFamily="34" charset="77"/>
            </a:endParaRPr>
          </a:p>
        </p:txBody>
      </p:sp>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5706159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0" name="Title 19">
            <a:extLst>
              <a:ext uri="{FF2B5EF4-FFF2-40B4-BE49-F238E27FC236}">
                <a16:creationId xmlns:a16="http://schemas.microsoft.com/office/drawing/2014/main" id="{D4B85CE5-939C-324A-BA66-437BD10DE665}"/>
              </a:ext>
            </a:extLst>
          </p:cNvPr>
          <p:cNvSpPr>
            <a:spLocks noGrp="1"/>
          </p:cNvSpPr>
          <p:nvPr>
            <p:ph type="title"/>
          </p:nvPr>
        </p:nvSpPr>
        <p:spPr>
          <a:xfrm>
            <a:off x="4361846" y="1764129"/>
            <a:ext cx="3703820" cy="1325563"/>
          </a:xfrm>
        </p:spPr>
        <p:txBody>
          <a:bodyPr/>
          <a:lstStyle>
            <a:lvl1pPr algn="ctr">
              <a:defRPr sz="2000" baseline="0">
                <a:solidFill>
                  <a:schemeClr val="bg1"/>
                </a:solidFill>
              </a:defRPr>
            </a:lvl1pPr>
          </a:lstStyle>
          <a:p>
            <a:endParaRPr lang="en-US" dirty="0"/>
          </a:p>
        </p:txBody>
      </p:sp>
    </p:spTree>
    <p:extLst>
      <p:ext uri="{BB962C8B-B14F-4D97-AF65-F5344CB8AC3E}">
        <p14:creationId xmlns:p14="http://schemas.microsoft.com/office/powerpoint/2010/main" val="3451954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3">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20041618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2E85BC-E3B3-7F47-B43B-EAC92B3082B9}"/>
              </a:ext>
            </a:extLst>
          </p:cNvPr>
          <p:cNvSpPr/>
          <p:nvPr userDrawn="1"/>
        </p:nvSpPr>
        <p:spPr>
          <a:xfrm>
            <a:off x="-2694" y="0"/>
            <a:ext cx="12192000" cy="6858000"/>
          </a:xfrm>
          <a:prstGeom prst="rect">
            <a:avLst/>
          </a:prstGeom>
          <a:gradFill>
            <a:gsLst>
              <a:gs pos="100000">
                <a:schemeClr val="accent5">
                  <a:alpha val="70000"/>
                </a:schemeClr>
              </a:gs>
              <a:gs pos="13000">
                <a:schemeClr val="accent1">
                  <a:alpha val="70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0" dirty="0">
                <a:latin typeface="Tw Cen MT" panose="020B0602020104020603" pitchFamily="34" charset="77"/>
              </a:rPr>
              <a:t> </a:t>
            </a:r>
          </a:p>
        </p:txBody>
      </p:sp>
      <p:sp>
        <p:nvSpPr>
          <p:cNvPr id="10" name="Rectangle 14">
            <a:extLst>
              <a:ext uri="{FF2B5EF4-FFF2-40B4-BE49-F238E27FC236}">
                <a16:creationId xmlns:a16="http://schemas.microsoft.com/office/drawing/2014/main" id="{0795E7AD-817E-EA4E-A078-9EED7238C8F2}"/>
              </a:ext>
            </a:extLst>
          </p:cNvPr>
          <p:cNvSpPr/>
          <p:nvPr userDrawn="1"/>
        </p:nvSpPr>
        <p:spPr>
          <a:xfrm rot="10800000">
            <a:off x="5861881" y="3022148"/>
            <a:ext cx="1317240" cy="1562075"/>
          </a:xfrm>
          <a:custGeom>
            <a:avLst/>
            <a:gdLst>
              <a:gd name="connsiteX0" fmla="*/ 0 w 889000"/>
              <a:gd name="connsiteY0" fmla="*/ 0 h 889000"/>
              <a:gd name="connsiteX1" fmla="*/ 889000 w 889000"/>
              <a:gd name="connsiteY1" fmla="*/ 0 h 889000"/>
              <a:gd name="connsiteX2" fmla="*/ 889000 w 889000"/>
              <a:gd name="connsiteY2" fmla="*/ 889000 h 889000"/>
              <a:gd name="connsiteX3" fmla="*/ 0 w 889000"/>
              <a:gd name="connsiteY3" fmla="*/ 889000 h 889000"/>
              <a:gd name="connsiteX4" fmla="*/ 0 w 889000"/>
              <a:gd name="connsiteY4" fmla="*/ 0 h 889000"/>
              <a:gd name="connsiteX0" fmla="*/ 889000 w 980440"/>
              <a:gd name="connsiteY0" fmla="*/ 0 h 889000"/>
              <a:gd name="connsiteX1" fmla="*/ 889000 w 980440"/>
              <a:gd name="connsiteY1" fmla="*/ 889000 h 889000"/>
              <a:gd name="connsiteX2" fmla="*/ 0 w 980440"/>
              <a:gd name="connsiteY2" fmla="*/ 889000 h 889000"/>
              <a:gd name="connsiteX3" fmla="*/ 0 w 980440"/>
              <a:gd name="connsiteY3" fmla="*/ 0 h 889000"/>
              <a:gd name="connsiteX4" fmla="*/ 980440 w 980440"/>
              <a:gd name="connsiteY4" fmla="*/ 91440 h 889000"/>
              <a:gd name="connsiteX0" fmla="*/ 889000 w 889000"/>
              <a:gd name="connsiteY0" fmla="*/ 0 h 889000"/>
              <a:gd name="connsiteX1" fmla="*/ 889000 w 889000"/>
              <a:gd name="connsiteY1" fmla="*/ 889000 h 889000"/>
              <a:gd name="connsiteX2" fmla="*/ 0 w 889000"/>
              <a:gd name="connsiteY2" fmla="*/ 889000 h 889000"/>
              <a:gd name="connsiteX3" fmla="*/ 0 w 889000"/>
              <a:gd name="connsiteY3" fmla="*/ 0 h 889000"/>
              <a:gd name="connsiteX0" fmla="*/ 889000 w 889000"/>
              <a:gd name="connsiteY0" fmla="*/ 889000 h 889000"/>
              <a:gd name="connsiteX1" fmla="*/ 0 w 889000"/>
              <a:gd name="connsiteY1" fmla="*/ 889000 h 889000"/>
              <a:gd name="connsiteX2" fmla="*/ 0 w 889000"/>
              <a:gd name="connsiteY2" fmla="*/ 0 h 889000"/>
            </a:gdLst>
            <a:ahLst/>
            <a:cxnLst>
              <a:cxn ang="0">
                <a:pos x="connsiteX0" y="connsiteY0"/>
              </a:cxn>
              <a:cxn ang="0">
                <a:pos x="connsiteX1" y="connsiteY1"/>
              </a:cxn>
              <a:cxn ang="0">
                <a:pos x="connsiteX2" y="connsiteY2"/>
              </a:cxn>
            </a:cxnLst>
            <a:rect l="l" t="t" r="r" b="b"/>
            <a:pathLst>
              <a:path w="889000" h="889000">
                <a:moveTo>
                  <a:pt x="889000" y="889000"/>
                </a:moveTo>
                <a:lnTo>
                  <a:pt x="0" y="889000"/>
                </a:lnTo>
                <a:lnTo>
                  <a:pt x="0" y="0"/>
                </a:lnTo>
              </a:path>
            </a:pathLst>
          </a:custGeom>
          <a:noFill/>
          <a:ln w="12700">
            <a:solidFill>
              <a:schemeClr val="bg1"/>
            </a:solidFill>
          </a:ln>
          <a:effectLst>
            <a:outerShdw blurRad="114300" dist="228600" dir="762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Tw Cen MT" panose="020B0602020104020603" pitchFamily="34" charset="77"/>
            </a:endParaRPr>
          </a:p>
        </p:txBody>
      </p:sp>
      <p:sp>
        <p:nvSpPr>
          <p:cNvPr id="11" name="Rectangle 14">
            <a:extLst>
              <a:ext uri="{FF2B5EF4-FFF2-40B4-BE49-F238E27FC236}">
                <a16:creationId xmlns:a16="http://schemas.microsoft.com/office/drawing/2014/main" id="{DE47DAC8-75AD-7340-A265-DBBCEC33C728}"/>
              </a:ext>
            </a:extLst>
          </p:cNvPr>
          <p:cNvSpPr/>
          <p:nvPr userDrawn="1"/>
        </p:nvSpPr>
        <p:spPr>
          <a:xfrm>
            <a:off x="5116982" y="4122285"/>
            <a:ext cx="319064" cy="1568887"/>
          </a:xfrm>
          <a:custGeom>
            <a:avLst/>
            <a:gdLst>
              <a:gd name="connsiteX0" fmla="*/ 0 w 889000"/>
              <a:gd name="connsiteY0" fmla="*/ 0 h 889000"/>
              <a:gd name="connsiteX1" fmla="*/ 889000 w 889000"/>
              <a:gd name="connsiteY1" fmla="*/ 0 h 889000"/>
              <a:gd name="connsiteX2" fmla="*/ 889000 w 889000"/>
              <a:gd name="connsiteY2" fmla="*/ 889000 h 889000"/>
              <a:gd name="connsiteX3" fmla="*/ 0 w 889000"/>
              <a:gd name="connsiteY3" fmla="*/ 889000 h 889000"/>
              <a:gd name="connsiteX4" fmla="*/ 0 w 889000"/>
              <a:gd name="connsiteY4" fmla="*/ 0 h 889000"/>
              <a:gd name="connsiteX0" fmla="*/ 889000 w 980440"/>
              <a:gd name="connsiteY0" fmla="*/ 0 h 889000"/>
              <a:gd name="connsiteX1" fmla="*/ 889000 w 980440"/>
              <a:gd name="connsiteY1" fmla="*/ 889000 h 889000"/>
              <a:gd name="connsiteX2" fmla="*/ 0 w 980440"/>
              <a:gd name="connsiteY2" fmla="*/ 889000 h 889000"/>
              <a:gd name="connsiteX3" fmla="*/ 0 w 980440"/>
              <a:gd name="connsiteY3" fmla="*/ 0 h 889000"/>
              <a:gd name="connsiteX4" fmla="*/ 980440 w 980440"/>
              <a:gd name="connsiteY4" fmla="*/ 91440 h 889000"/>
              <a:gd name="connsiteX0" fmla="*/ 889000 w 889000"/>
              <a:gd name="connsiteY0" fmla="*/ 0 h 889000"/>
              <a:gd name="connsiteX1" fmla="*/ 889000 w 889000"/>
              <a:gd name="connsiteY1" fmla="*/ 889000 h 889000"/>
              <a:gd name="connsiteX2" fmla="*/ 0 w 889000"/>
              <a:gd name="connsiteY2" fmla="*/ 889000 h 889000"/>
              <a:gd name="connsiteX3" fmla="*/ 0 w 889000"/>
              <a:gd name="connsiteY3" fmla="*/ 0 h 889000"/>
              <a:gd name="connsiteX0" fmla="*/ 889000 w 889000"/>
              <a:gd name="connsiteY0" fmla="*/ 889000 h 889000"/>
              <a:gd name="connsiteX1" fmla="*/ 0 w 889000"/>
              <a:gd name="connsiteY1" fmla="*/ 889000 h 889000"/>
              <a:gd name="connsiteX2" fmla="*/ 0 w 889000"/>
              <a:gd name="connsiteY2" fmla="*/ 0 h 889000"/>
            </a:gdLst>
            <a:ahLst/>
            <a:cxnLst>
              <a:cxn ang="0">
                <a:pos x="connsiteX0" y="connsiteY0"/>
              </a:cxn>
              <a:cxn ang="0">
                <a:pos x="connsiteX1" y="connsiteY1"/>
              </a:cxn>
              <a:cxn ang="0">
                <a:pos x="connsiteX2" y="connsiteY2"/>
              </a:cxn>
            </a:cxnLst>
            <a:rect l="l" t="t" r="r" b="b"/>
            <a:pathLst>
              <a:path w="889000" h="889000">
                <a:moveTo>
                  <a:pt x="889000" y="889000"/>
                </a:moveTo>
                <a:lnTo>
                  <a:pt x="0" y="889000"/>
                </a:lnTo>
                <a:lnTo>
                  <a:pt x="0" y="0"/>
                </a:lnTo>
              </a:path>
            </a:pathLst>
          </a:custGeom>
          <a:noFill/>
          <a:ln w="12700">
            <a:solidFill>
              <a:schemeClr val="bg1"/>
            </a:solidFill>
          </a:ln>
          <a:effectLst>
            <a:outerShdw blurRad="114300" dist="228600" dir="762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Tw Cen MT" panose="020B0602020104020603" pitchFamily="34" charset="77"/>
            </a:endParaRPr>
          </a:p>
        </p:txBody>
      </p:sp>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21254672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7" name="Object 6"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0" name="Title 19">
            <a:extLst>
              <a:ext uri="{FF2B5EF4-FFF2-40B4-BE49-F238E27FC236}">
                <a16:creationId xmlns:a16="http://schemas.microsoft.com/office/drawing/2014/main" id="{D4B85CE5-939C-324A-BA66-437BD10DE665}"/>
              </a:ext>
            </a:extLst>
          </p:cNvPr>
          <p:cNvSpPr>
            <a:spLocks noGrp="1"/>
          </p:cNvSpPr>
          <p:nvPr>
            <p:ph type="title"/>
          </p:nvPr>
        </p:nvSpPr>
        <p:spPr>
          <a:xfrm>
            <a:off x="4361846" y="1764129"/>
            <a:ext cx="3703820" cy="1325563"/>
          </a:xfrm>
        </p:spPr>
        <p:txBody>
          <a:bodyPr/>
          <a:lstStyle>
            <a:lvl1pPr algn="ctr">
              <a:defRPr sz="2000" baseline="0">
                <a:solidFill>
                  <a:schemeClr val="bg1"/>
                </a:solidFill>
              </a:defRPr>
            </a:lvl1pPr>
          </a:lstStyle>
          <a:p>
            <a:endParaRPr lang="en-US" dirty="0"/>
          </a:p>
        </p:txBody>
      </p:sp>
      <p:pic>
        <p:nvPicPr>
          <p:cNvPr id="5" name="Picture 4" descr="30 min. break icon">
            <a:extLst>
              <a:ext uri="{FF2B5EF4-FFF2-40B4-BE49-F238E27FC236}">
                <a16:creationId xmlns:a16="http://schemas.microsoft.com/office/drawing/2014/main" id="{AF0E378C-B87C-4441-BC7C-62F754F78990}"/>
              </a:ext>
            </a:extLst>
          </p:cNvPr>
          <p:cNvPicPr>
            <a:picLocks noChangeAspect="1"/>
          </p:cNvPicPr>
          <p:nvPr userDrawn="1"/>
        </p:nvPicPr>
        <p:blipFill>
          <a:blip r:embed="rId5"/>
          <a:stretch>
            <a:fillRect/>
          </a:stretch>
        </p:blipFill>
        <p:spPr>
          <a:xfrm>
            <a:off x="5322575" y="3331937"/>
            <a:ext cx="1541462" cy="2065560"/>
          </a:xfrm>
          <a:prstGeom prst="rect">
            <a:avLst/>
          </a:prstGeom>
        </p:spPr>
      </p:pic>
    </p:spTree>
    <p:extLst>
      <p:ext uri="{BB962C8B-B14F-4D97-AF65-F5344CB8AC3E}">
        <p14:creationId xmlns:p14="http://schemas.microsoft.com/office/powerpoint/2010/main" val="26883560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with Graphic">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96D8BDE0-1459-6C4D-B06F-BCCDA79D92A5}"/>
              </a:ext>
            </a:extLst>
          </p:cNvPr>
          <p:cNvSpPr>
            <a:spLocks noGrp="1"/>
          </p:cNvSpPr>
          <p:nvPr>
            <p:ph sz="quarter" idx="12"/>
          </p:nvPr>
        </p:nvSpPr>
        <p:spPr>
          <a:xfrm>
            <a:off x="868680" y="3981690"/>
            <a:ext cx="4096859" cy="1516285"/>
          </a:xfrm>
        </p:spPr>
        <p:txBody>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pic>
        <p:nvPicPr>
          <p:cNvPr id="9" name="Picture 8">
            <a:extLst>
              <a:ext uri="{FF2B5EF4-FFF2-40B4-BE49-F238E27FC236}">
                <a16:creationId xmlns:a16="http://schemas.microsoft.com/office/drawing/2014/main" id="{0D56ACB9-36BD-5443-9D22-C8E0B7BD7D1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046563" y="0"/>
            <a:ext cx="7145438" cy="6848287"/>
          </a:xfrm>
          <a:prstGeom prst="rect">
            <a:avLst/>
          </a:prstGeom>
        </p:spPr>
      </p:pic>
      <p:sp>
        <p:nvSpPr>
          <p:cNvPr id="15" name="Rectangle 14">
            <a:extLst>
              <a:ext uri="{FF2B5EF4-FFF2-40B4-BE49-F238E27FC236}">
                <a16:creationId xmlns:a16="http://schemas.microsoft.com/office/drawing/2014/main" id="{59AE6C8C-1B23-804B-BDF3-9451E1B65C4F}"/>
              </a:ext>
            </a:extLst>
          </p:cNvPr>
          <p:cNvSpPr/>
          <p:nvPr userDrawn="1"/>
        </p:nvSpPr>
        <p:spPr>
          <a:xfrm>
            <a:off x="5251229" y="660401"/>
            <a:ext cx="3682415" cy="5921374"/>
          </a:xfrm>
          <a:custGeom>
            <a:avLst/>
            <a:gdLst>
              <a:gd name="connsiteX0" fmla="*/ 0 w 889000"/>
              <a:gd name="connsiteY0" fmla="*/ 0 h 889000"/>
              <a:gd name="connsiteX1" fmla="*/ 889000 w 889000"/>
              <a:gd name="connsiteY1" fmla="*/ 0 h 889000"/>
              <a:gd name="connsiteX2" fmla="*/ 889000 w 889000"/>
              <a:gd name="connsiteY2" fmla="*/ 889000 h 889000"/>
              <a:gd name="connsiteX3" fmla="*/ 0 w 889000"/>
              <a:gd name="connsiteY3" fmla="*/ 889000 h 889000"/>
              <a:gd name="connsiteX4" fmla="*/ 0 w 889000"/>
              <a:gd name="connsiteY4" fmla="*/ 0 h 889000"/>
              <a:gd name="connsiteX0" fmla="*/ 889000 w 980440"/>
              <a:gd name="connsiteY0" fmla="*/ 0 h 889000"/>
              <a:gd name="connsiteX1" fmla="*/ 889000 w 980440"/>
              <a:gd name="connsiteY1" fmla="*/ 889000 h 889000"/>
              <a:gd name="connsiteX2" fmla="*/ 0 w 980440"/>
              <a:gd name="connsiteY2" fmla="*/ 889000 h 889000"/>
              <a:gd name="connsiteX3" fmla="*/ 0 w 980440"/>
              <a:gd name="connsiteY3" fmla="*/ 0 h 889000"/>
              <a:gd name="connsiteX4" fmla="*/ 980440 w 980440"/>
              <a:gd name="connsiteY4" fmla="*/ 91440 h 889000"/>
              <a:gd name="connsiteX0" fmla="*/ 889000 w 889000"/>
              <a:gd name="connsiteY0" fmla="*/ 0 h 889000"/>
              <a:gd name="connsiteX1" fmla="*/ 889000 w 889000"/>
              <a:gd name="connsiteY1" fmla="*/ 889000 h 889000"/>
              <a:gd name="connsiteX2" fmla="*/ 0 w 889000"/>
              <a:gd name="connsiteY2" fmla="*/ 889000 h 889000"/>
              <a:gd name="connsiteX3" fmla="*/ 0 w 889000"/>
              <a:gd name="connsiteY3" fmla="*/ 0 h 889000"/>
              <a:gd name="connsiteX0" fmla="*/ 889000 w 889000"/>
              <a:gd name="connsiteY0" fmla="*/ 889000 h 889000"/>
              <a:gd name="connsiteX1" fmla="*/ 0 w 889000"/>
              <a:gd name="connsiteY1" fmla="*/ 889000 h 889000"/>
              <a:gd name="connsiteX2" fmla="*/ 0 w 889000"/>
              <a:gd name="connsiteY2" fmla="*/ 0 h 889000"/>
            </a:gdLst>
            <a:ahLst/>
            <a:cxnLst>
              <a:cxn ang="0">
                <a:pos x="connsiteX0" y="connsiteY0"/>
              </a:cxn>
              <a:cxn ang="0">
                <a:pos x="connsiteX1" y="connsiteY1"/>
              </a:cxn>
              <a:cxn ang="0">
                <a:pos x="connsiteX2" y="connsiteY2"/>
              </a:cxn>
            </a:cxnLst>
            <a:rect l="l" t="t" r="r" b="b"/>
            <a:pathLst>
              <a:path w="889000" h="889000">
                <a:moveTo>
                  <a:pt x="889000" y="889000"/>
                </a:moveTo>
                <a:lnTo>
                  <a:pt x="0" y="889000"/>
                </a:lnTo>
                <a:lnTo>
                  <a:pt x="0" y="0"/>
                </a:lnTo>
              </a:path>
            </a:pathLst>
          </a:custGeom>
          <a:noFill/>
          <a:ln w="12700">
            <a:solidFill>
              <a:schemeClr val="bg1"/>
            </a:solidFill>
          </a:ln>
          <a:effectLst>
            <a:outerShdw blurRad="114300" dist="228600" dir="762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5D5B6F"/>
              </a:solidFill>
              <a:latin typeface="Tw Cen MT" panose="020B0602020104020603" pitchFamily="34" charset="77"/>
            </a:endParaRPr>
          </a:p>
        </p:txBody>
      </p:sp>
      <p:sp>
        <p:nvSpPr>
          <p:cNvPr id="16" name="Rectangle 14">
            <a:extLst>
              <a:ext uri="{FF2B5EF4-FFF2-40B4-BE49-F238E27FC236}">
                <a16:creationId xmlns:a16="http://schemas.microsoft.com/office/drawing/2014/main" id="{9E1EE434-C434-4E4F-8FDC-174F867A356B}"/>
              </a:ext>
            </a:extLst>
          </p:cNvPr>
          <p:cNvSpPr/>
          <p:nvPr userDrawn="1"/>
        </p:nvSpPr>
        <p:spPr>
          <a:xfrm rot="10800000">
            <a:off x="10084278" y="419098"/>
            <a:ext cx="1739421" cy="4357913"/>
          </a:xfrm>
          <a:custGeom>
            <a:avLst/>
            <a:gdLst>
              <a:gd name="connsiteX0" fmla="*/ 0 w 889000"/>
              <a:gd name="connsiteY0" fmla="*/ 0 h 889000"/>
              <a:gd name="connsiteX1" fmla="*/ 889000 w 889000"/>
              <a:gd name="connsiteY1" fmla="*/ 0 h 889000"/>
              <a:gd name="connsiteX2" fmla="*/ 889000 w 889000"/>
              <a:gd name="connsiteY2" fmla="*/ 889000 h 889000"/>
              <a:gd name="connsiteX3" fmla="*/ 0 w 889000"/>
              <a:gd name="connsiteY3" fmla="*/ 889000 h 889000"/>
              <a:gd name="connsiteX4" fmla="*/ 0 w 889000"/>
              <a:gd name="connsiteY4" fmla="*/ 0 h 889000"/>
              <a:gd name="connsiteX0" fmla="*/ 889000 w 980440"/>
              <a:gd name="connsiteY0" fmla="*/ 0 h 889000"/>
              <a:gd name="connsiteX1" fmla="*/ 889000 w 980440"/>
              <a:gd name="connsiteY1" fmla="*/ 889000 h 889000"/>
              <a:gd name="connsiteX2" fmla="*/ 0 w 980440"/>
              <a:gd name="connsiteY2" fmla="*/ 889000 h 889000"/>
              <a:gd name="connsiteX3" fmla="*/ 0 w 980440"/>
              <a:gd name="connsiteY3" fmla="*/ 0 h 889000"/>
              <a:gd name="connsiteX4" fmla="*/ 980440 w 980440"/>
              <a:gd name="connsiteY4" fmla="*/ 91440 h 889000"/>
              <a:gd name="connsiteX0" fmla="*/ 889000 w 889000"/>
              <a:gd name="connsiteY0" fmla="*/ 0 h 889000"/>
              <a:gd name="connsiteX1" fmla="*/ 889000 w 889000"/>
              <a:gd name="connsiteY1" fmla="*/ 889000 h 889000"/>
              <a:gd name="connsiteX2" fmla="*/ 0 w 889000"/>
              <a:gd name="connsiteY2" fmla="*/ 889000 h 889000"/>
              <a:gd name="connsiteX3" fmla="*/ 0 w 889000"/>
              <a:gd name="connsiteY3" fmla="*/ 0 h 889000"/>
              <a:gd name="connsiteX0" fmla="*/ 889000 w 889000"/>
              <a:gd name="connsiteY0" fmla="*/ 889000 h 889000"/>
              <a:gd name="connsiteX1" fmla="*/ 0 w 889000"/>
              <a:gd name="connsiteY1" fmla="*/ 889000 h 889000"/>
              <a:gd name="connsiteX2" fmla="*/ 0 w 889000"/>
              <a:gd name="connsiteY2" fmla="*/ 0 h 889000"/>
            </a:gdLst>
            <a:ahLst/>
            <a:cxnLst>
              <a:cxn ang="0">
                <a:pos x="connsiteX0" y="connsiteY0"/>
              </a:cxn>
              <a:cxn ang="0">
                <a:pos x="connsiteX1" y="connsiteY1"/>
              </a:cxn>
              <a:cxn ang="0">
                <a:pos x="connsiteX2" y="connsiteY2"/>
              </a:cxn>
            </a:cxnLst>
            <a:rect l="l" t="t" r="r" b="b"/>
            <a:pathLst>
              <a:path w="889000" h="889000">
                <a:moveTo>
                  <a:pt x="889000" y="889000"/>
                </a:moveTo>
                <a:lnTo>
                  <a:pt x="0" y="889000"/>
                </a:lnTo>
                <a:lnTo>
                  <a:pt x="0" y="0"/>
                </a:lnTo>
              </a:path>
            </a:pathLst>
          </a:custGeom>
          <a:noFill/>
          <a:ln w="12700">
            <a:solidFill>
              <a:schemeClr val="bg1"/>
            </a:solidFill>
          </a:ln>
          <a:effectLst>
            <a:outerShdw blurRad="114300" dist="228600" dir="762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Tw Cen MT" panose="020B0602020104020603" pitchFamily="34" charset="77"/>
            </a:endParaRPr>
          </a:p>
        </p:txBody>
      </p:sp>
      <p:sp>
        <p:nvSpPr>
          <p:cNvPr id="17" name="Rectangle 14">
            <a:extLst>
              <a:ext uri="{FF2B5EF4-FFF2-40B4-BE49-F238E27FC236}">
                <a16:creationId xmlns:a16="http://schemas.microsoft.com/office/drawing/2014/main" id="{EEA68364-0B7C-C445-B375-1FE9E430946A}"/>
              </a:ext>
            </a:extLst>
          </p:cNvPr>
          <p:cNvSpPr/>
          <p:nvPr userDrawn="1"/>
        </p:nvSpPr>
        <p:spPr>
          <a:xfrm rot="5400000">
            <a:off x="7784146" y="-1990472"/>
            <a:ext cx="782386" cy="5354729"/>
          </a:xfrm>
          <a:custGeom>
            <a:avLst/>
            <a:gdLst>
              <a:gd name="connsiteX0" fmla="*/ 0 w 889000"/>
              <a:gd name="connsiteY0" fmla="*/ 0 h 889000"/>
              <a:gd name="connsiteX1" fmla="*/ 889000 w 889000"/>
              <a:gd name="connsiteY1" fmla="*/ 0 h 889000"/>
              <a:gd name="connsiteX2" fmla="*/ 889000 w 889000"/>
              <a:gd name="connsiteY2" fmla="*/ 889000 h 889000"/>
              <a:gd name="connsiteX3" fmla="*/ 0 w 889000"/>
              <a:gd name="connsiteY3" fmla="*/ 889000 h 889000"/>
              <a:gd name="connsiteX4" fmla="*/ 0 w 889000"/>
              <a:gd name="connsiteY4" fmla="*/ 0 h 889000"/>
              <a:gd name="connsiteX0" fmla="*/ 889000 w 980440"/>
              <a:gd name="connsiteY0" fmla="*/ 0 h 889000"/>
              <a:gd name="connsiteX1" fmla="*/ 889000 w 980440"/>
              <a:gd name="connsiteY1" fmla="*/ 889000 h 889000"/>
              <a:gd name="connsiteX2" fmla="*/ 0 w 980440"/>
              <a:gd name="connsiteY2" fmla="*/ 889000 h 889000"/>
              <a:gd name="connsiteX3" fmla="*/ 0 w 980440"/>
              <a:gd name="connsiteY3" fmla="*/ 0 h 889000"/>
              <a:gd name="connsiteX4" fmla="*/ 980440 w 980440"/>
              <a:gd name="connsiteY4" fmla="*/ 91440 h 889000"/>
              <a:gd name="connsiteX0" fmla="*/ 889000 w 889000"/>
              <a:gd name="connsiteY0" fmla="*/ 0 h 889000"/>
              <a:gd name="connsiteX1" fmla="*/ 889000 w 889000"/>
              <a:gd name="connsiteY1" fmla="*/ 889000 h 889000"/>
              <a:gd name="connsiteX2" fmla="*/ 0 w 889000"/>
              <a:gd name="connsiteY2" fmla="*/ 889000 h 889000"/>
              <a:gd name="connsiteX3" fmla="*/ 0 w 889000"/>
              <a:gd name="connsiteY3" fmla="*/ 0 h 889000"/>
              <a:gd name="connsiteX0" fmla="*/ 889000 w 889000"/>
              <a:gd name="connsiteY0" fmla="*/ 889000 h 889000"/>
              <a:gd name="connsiteX1" fmla="*/ 0 w 889000"/>
              <a:gd name="connsiteY1" fmla="*/ 889000 h 889000"/>
              <a:gd name="connsiteX2" fmla="*/ 0 w 889000"/>
              <a:gd name="connsiteY2" fmla="*/ 0 h 889000"/>
            </a:gdLst>
            <a:ahLst/>
            <a:cxnLst>
              <a:cxn ang="0">
                <a:pos x="connsiteX0" y="connsiteY0"/>
              </a:cxn>
              <a:cxn ang="0">
                <a:pos x="connsiteX1" y="connsiteY1"/>
              </a:cxn>
              <a:cxn ang="0">
                <a:pos x="connsiteX2" y="connsiteY2"/>
              </a:cxn>
            </a:cxnLst>
            <a:rect l="l" t="t" r="r" b="b"/>
            <a:pathLst>
              <a:path w="889000" h="889000">
                <a:moveTo>
                  <a:pt x="889000" y="889000"/>
                </a:moveTo>
                <a:lnTo>
                  <a:pt x="0" y="889000"/>
                </a:lnTo>
                <a:lnTo>
                  <a:pt x="0" y="0"/>
                </a:lnTo>
              </a:path>
            </a:pathLst>
          </a:custGeom>
          <a:noFill/>
          <a:ln w="12700">
            <a:solidFill>
              <a:schemeClr val="bg1"/>
            </a:solidFill>
          </a:ln>
          <a:effectLst>
            <a:outerShdw blurRad="114300" dist="228600" dir="762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Tw Cen MT" panose="020B0602020104020603" pitchFamily="34" charset="77"/>
            </a:endParaRPr>
          </a:p>
        </p:txBody>
      </p:sp>
      <p:sp>
        <p:nvSpPr>
          <p:cNvPr id="18" name="Rectangle 14">
            <a:extLst>
              <a:ext uri="{FF2B5EF4-FFF2-40B4-BE49-F238E27FC236}">
                <a16:creationId xmlns:a16="http://schemas.microsoft.com/office/drawing/2014/main" id="{56457B8C-925F-8C40-85C1-93C07453E7F2}"/>
              </a:ext>
            </a:extLst>
          </p:cNvPr>
          <p:cNvSpPr/>
          <p:nvPr userDrawn="1"/>
        </p:nvSpPr>
        <p:spPr>
          <a:xfrm flipH="1">
            <a:off x="9246005" y="2486130"/>
            <a:ext cx="2425294" cy="3950880"/>
          </a:xfrm>
          <a:custGeom>
            <a:avLst/>
            <a:gdLst>
              <a:gd name="connsiteX0" fmla="*/ 0 w 889000"/>
              <a:gd name="connsiteY0" fmla="*/ 0 h 889000"/>
              <a:gd name="connsiteX1" fmla="*/ 889000 w 889000"/>
              <a:gd name="connsiteY1" fmla="*/ 0 h 889000"/>
              <a:gd name="connsiteX2" fmla="*/ 889000 w 889000"/>
              <a:gd name="connsiteY2" fmla="*/ 889000 h 889000"/>
              <a:gd name="connsiteX3" fmla="*/ 0 w 889000"/>
              <a:gd name="connsiteY3" fmla="*/ 889000 h 889000"/>
              <a:gd name="connsiteX4" fmla="*/ 0 w 889000"/>
              <a:gd name="connsiteY4" fmla="*/ 0 h 889000"/>
              <a:gd name="connsiteX0" fmla="*/ 889000 w 980440"/>
              <a:gd name="connsiteY0" fmla="*/ 0 h 889000"/>
              <a:gd name="connsiteX1" fmla="*/ 889000 w 980440"/>
              <a:gd name="connsiteY1" fmla="*/ 889000 h 889000"/>
              <a:gd name="connsiteX2" fmla="*/ 0 w 980440"/>
              <a:gd name="connsiteY2" fmla="*/ 889000 h 889000"/>
              <a:gd name="connsiteX3" fmla="*/ 0 w 980440"/>
              <a:gd name="connsiteY3" fmla="*/ 0 h 889000"/>
              <a:gd name="connsiteX4" fmla="*/ 980440 w 980440"/>
              <a:gd name="connsiteY4" fmla="*/ 91440 h 889000"/>
              <a:gd name="connsiteX0" fmla="*/ 889000 w 889000"/>
              <a:gd name="connsiteY0" fmla="*/ 0 h 889000"/>
              <a:gd name="connsiteX1" fmla="*/ 889000 w 889000"/>
              <a:gd name="connsiteY1" fmla="*/ 889000 h 889000"/>
              <a:gd name="connsiteX2" fmla="*/ 0 w 889000"/>
              <a:gd name="connsiteY2" fmla="*/ 889000 h 889000"/>
              <a:gd name="connsiteX3" fmla="*/ 0 w 889000"/>
              <a:gd name="connsiteY3" fmla="*/ 0 h 889000"/>
              <a:gd name="connsiteX0" fmla="*/ 889000 w 889000"/>
              <a:gd name="connsiteY0" fmla="*/ 889000 h 889000"/>
              <a:gd name="connsiteX1" fmla="*/ 0 w 889000"/>
              <a:gd name="connsiteY1" fmla="*/ 889000 h 889000"/>
              <a:gd name="connsiteX2" fmla="*/ 0 w 889000"/>
              <a:gd name="connsiteY2" fmla="*/ 0 h 889000"/>
            </a:gdLst>
            <a:ahLst/>
            <a:cxnLst>
              <a:cxn ang="0">
                <a:pos x="connsiteX0" y="connsiteY0"/>
              </a:cxn>
              <a:cxn ang="0">
                <a:pos x="connsiteX1" y="connsiteY1"/>
              </a:cxn>
              <a:cxn ang="0">
                <a:pos x="connsiteX2" y="connsiteY2"/>
              </a:cxn>
            </a:cxnLst>
            <a:rect l="l" t="t" r="r" b="b"/>
            <a:pathLst>
              <a:path w="889000" h="889000">
                <a:moveTo>
                  <a:pt x="889000" y="889000"/>
                </a:moveTo>
                <a:lnTo>
                  <a:pt x="0" y="889000"/>
                </a:lnTo>
                <a:lnTo>
                  <a:pt x="0" y="0"/>
                </a:lnTo>
              </a:path>
            </a:pathLst>
          </a:custGeom>
          <a:noFill/>
          <a:ln w="12700">
            <a:solidFill>
              <a:schemeClr val="bg1"/>
            </a:solidFill>
          </a:ln>
          <a:effectLst>
            <a:outerShdw blurRad="114300" dist="228600" dir="762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Tw Cen MT" panose="020B0602020104020603" pitchFamily="34" charset="77"/>
            </a:endParaRPr>
          </a:p>
        </p:txBody>
      </p:sp>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20297263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90A0A0A-BD4B-6B40-9302-1B8C05C99252}"/>
              </a:ext>
            </a:extLst>
          </p:cNvPr>
          <p:cNvSpPr>
            <a:spLocks noGrp="1"/>
          </p:cNvSpPr>
          <p:nvPr>
            <p:ph type="title" hasCustomPrompt="1"/>
          </p:nvPr>
        </p:nvSpPr>
        <p:spPr>
          <a:xfrm>
            <a:off x="869429" y="2390695"/>
            <a:ext cx="4049812" cy="1325563"/>
          </a:xfrm>
        </p:spPr>
        <p:txBody>
          <a:bodyPr/>
          <a:lstStyle>
            <a:lvl1pPr>
              <a:defRPr b="1">
                <a:solidFill>
                  <a:schemeClr val="accent1"/>
                </a:solidFill>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DE90E10A-B5FA-EC42-93F8-FBE083CE9500}"/>
              </a:ext>
            </a:extLst>
          </p:cNvPr>
          <p:cNvSpPr>
            <a:spLocks noGrp="1"/>
          </p:cNvSpPr>
          <p:nvPr>
            <p:ph type="sldNum" sz="quarter" idx="11"/>
          </p:nvPr>
        </p:nvSpPr>
        <p:spPr/>
        <p:txBody>
          <a:bodyPr/>
          <a:lstStyle>
            <a:lvl1pPr>
              <a:defRPr>
                <a:solidFill>
                  <a:schemeClr val="tx1"/>
                </a:solidFill>
              </a:defRPr>
            </a:lvl1pPr>
          </a:lstStyle>
          <a:p>
            <a:fld id="{D4CBCC7C-28B9-0F47-8C3B-8533C118E512}" type="slidenum">
              <a:rPr lang="en-US" smtClean="0"/>
              <a:pPr/>
              <a:t>‹#›</a:t>
            </a:fld>
            <a:endParaRPr lang="en-US" dirty="0"/>
          </a:p>
        </p:txBody>
      </p:sp>
      <p:pic>
        <p:nvPicPr>
          <p:cNvPr id="21" name="Picture 20">
            <a:extLst>
              <a:ext uri="{FF2B5EF4-FFF2-40B4-BE49-F238E27FC236}">
                <a16:creationId xmlns:a16="http://schemas.microsoft.com/office/drawing/2014/main" id="{30D44F2B-F7D0-F74B-8F36-AAEFB5EE2FB3}"/>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5463011" y="5684361"/>
            <a:ext cx="2089754" cy="66224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78749444"/>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with Graphic">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96D8BDE0-1459-6C4D-B06F-BCCDA79D92A5}"/>
              </a:ext>
            </a:extLst>
          </p:cNvPr>
          <p:cNvSpPr>
            <a:spLocks noGrp="1"/>
          </p:cNvSpPr>
          <p:nvPr>
            <p:ph sz="quarter" idx="12"/>
          </p:nvPr>
        </p:nvSpPr>
        <p:spPr>
          <a:xfrm>
            <a:off x="868680" y="3981690"/>
            <a:ext cx="4096859" cy="1516285"/>
          </a:xfrm>
        </p:spPr>
        <p:txBody>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pic>
        <p:nvPicPr>
          <p:cNvPr id="9" name="Picture 8">
            <a:extLst>
              <a:ext uri="{FF2B5EF4-FFF2-40B4-BE49-F238E27FC236}">
                <a16:creationId xmlns:a16="http://schemas.microsoft.com/office/drawing/2014/main" id="{0D56ACB9-36BD-5443-9D22-C8E0B7BD7D1C}"/>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5046563" y="0"/>
            <a:ext cx="7145438" cy="6848287"/>
          </a:xfrm>
          <a:prstGeom prst="rect">
            <a:avLst/>
          </a:prstGeom>
        </p:spPr>
      </p:pic>
      <p:sp>
        <p:nvSpPr>
          <p:cNvPr id="15" name="Rectangle 14">
            <a:extLst>
              <a:ext uri="{FF2B5EF4-FFF2-40B4-BE49-F238E27FC236}">
                <a16:creationId xmlns:a16="http://schemas.microsoft.com/office/drawing/2014/main" id="{59AE6C8C-1B23-804B-BDF3-9451E1B65C4F}"/>
              </a:ext>
            </a:extLst>
          </p:cNvPr>
          <p:cNvSpPr/>
          <p:nvPr userDrawn="1"/>
        </p:nvSpPr>
        <p:spPr>
          <a:xfrm>
            <a:off x="5251229" y="660401"/>
            <a:ext cx="3682415" cy="5921374"/>
          </a:xfrm>
          <a:custGeom>
            <a:avLst/>
            <a:gdLst>
              <a:gd name="connsiteX0" fmla="*/ 0 w 889000"/>
              <a:gd name="connsiteY0" fmla="*/ 0 h 889000"/>
              <a:gd name="connsiteX1" fmla="*/ 889000 w 889000"/>
              <a:gd name="connsiteY1" fmla="*/ 0 h 889000"/>
              <a:gd name="connsiteX2" fmla="*/ 889000 w 889000"/>
              <a:gd name="connsiteY2" fmla="*/ 889000 h 889000"/>
              <a:gd name="connsiteX3" fmla="*/ 0 w 889000"/>
              <a:gd name="connsiteY3" fmla="*/ 889000 h 889000"/>
              <a:gd name="connsiteX4" fmla="*/ 0 w 889000"/>
              <a:gd name="connsiteY4" fmla="*/ 0 h 889000"/>
              <a:gd name="connsiteX0" fmla="*/ 889000 w 980440"/>
              <a:gd name="connsiteY0" fmla="*/ 0 h 889000"/>
              <a:gd name="connsiteX1" fmla="*/ 889000 w 980440"/>
              <a:gd name="connsiteY1" fmla="*/ 889000 h 889000"/>
              <a:gd name="connsiteX2" fmla="*/ 0 w 980440"/>
              <a:gd name="connsiteY2" fmla="*/ 889000 h 889000"/>
              <a:gd name="connsiteX3" fmla="*/ 0 w 980440"/>
              <a:gd name="connsiteY3" fmla="*/ 0 h 889000"/>
              <a:gd name="connsiteX4" fmla="*/ 980440 w 980440"/>
              <a:gd name="connsiteY4" fmla="*/ 91440 h 889000"/>
              <a:gd name="connsiteX0" fmla="*/ 889000 w 889000"/>
              <a:gd name="connsiteY0" fmla="*/ 0 h 889000"/>
              <a:gd name="connsiteX1" fmla="*/ 889000 w 889000"/>
              <a:gd name="connsiteY1" fmla="*/ 889000 h 889000"/>
              <a:gd name="connsiteX2" fmla="*/ 0 w 889000"/>
              <a:gd name="connsiteY2" fmla="*/ 889000 h 889000"/>
              <a:gd name="connsiteX3" fmla="*/ 0 w 889000"/>
              <a:gd name="connsiteY3" fmla="*/ 0 h 889000"/>
              <a:gd name="connsiteX0" fmla="*/ 889000 w 889000"/>
              <a:gd name="connsiteY0" fmla="*/ 889000 h 889000"/>
              <a:gd name="connsiteX1" fmla="*/ 0 w 889000"/>
              <a:gd name="connsiteY1" fmla="*/ 889000 h 889000"/>
              <a:gd name="connsiteX2" fmla="*/ 0 w 889000"/>
              <a:gd name="connsiteY2" fmla="*/ 0 h 889000"/>
            </a:gdLst>
            <a:ahLst/>
            <a:cxnLst>
              <a:cxn ang="0">
                <a:pos x="connsiteX0" y="connsiteY0"/>
              </a:cxn>
              <a:cxn ang="0">
                <a:pos x="connsiteX1" y="connsiteY1"/>
              </a:cxn>
              <a:cxn ang="0">
                <a:pos x="connsiteX2" y="connsiteY2"/>
              </a:cxn>
            </a:cxnLst>
            <a:rect l="l" t="t" r="r" b="b"/>
            <a:pathLst>
              <a:path w="889000" h="889000">
                <a:moveTo>
                  <a:pt x="889000" y="889000"/>
                </a:moveTo>
                <a:lnTo>
                  <a:pt x="0" y="889000"/>
                </a:lnTo>
                <a:lnTo>
                  <a:pt x="0" y="0"/>
                </a:lnTo>
              </a:path>
            </a:pathLst>
          </a:custGeom>
          <a:noFill/>
          <a:ln w="12700">
            <a:solidFill>
              <a:schemeClr val="bg1"/>
            </a:solidFill>
          </a:ln>
          <a:effectLst>
            <a:outerShdw blurRad="114300" dist="228600" dir="762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5D5B6F"/>
              </a:solidFill>
              <a:latin typeface="Tw Cen MT" panose="020B0602020104020603" pitchFamily="34" charset="77"/>
            </a:endParaRPr>
          </a:p>
        </p:txBody>
      </p:sp>
      <p:sp>
        <p:nvSpPr>
          <p:cNvPr id="16" name="Rectangle 14">
            <a:extLst>
              <a:ext uri="{FF2B5EF4-FFF2-40B4-BE49-F238E27FC236}">
                <a16:creationId xmlns:a16="http://schemas.microsoft.com/office/drawing/2014/main" id="{9E1EE434-C434-4E4F-8FDC-174F867A356B}"/>
              </a:ext>
            </a:extLst>
          </p:cNvPr>
          <p:cNvSpPr/>
          <p:nvPr userDrawn="1"/>
        </p:nvSpPr>
        <p:spPr>
          <a:xfrm rot="10800000">
            <a:off x="10084278" y="419098"/>
            <a:ext cx="1739421" cy="4357913"/>
          </a:xfrm>
          <a:custGeom>
            <a:avLst/>
            <a:gdLst>
              <a:gd name="connsiteX0" fmla="*/ 0 w 889000"/>
              <a:gd name="connsiteY0" fmla="*/ 0 h 889000"/>
              <a:gd name="connsiteX1" fmla="*/ 889000 w 889000"/>
              <a:gd name="connsiteY1" fmla="*/ 0 h 889000"/>
              <a:gd name="connsiteX2" fmla="*/ 889000 w 889000"/>
              <a:gd name="connsiteY2" fmla="*/ 889000 h 889000"/>
              <a:gd name="connsiteX3" fmla="*/ 0 w 889000"/>
              <a:gd name="connsiteY3" fmla="*/ 889000 h 889000"/>
              <a:gd name="connsiteX4" fmla="*/ 0 w 889000"/>
              <a:gd name="connsiteY4" fmla="*/ 0 h 889000"/>
              <a:gd name="connsiteX0" fmla="*/ 889000 w 980440"/>
              <a:gd name="connsiteY0" fmla="*/ 0 h 889000"/>
              <a:gd name="connsiteX1" fmla="*/ 889000 w 980440"/>
              <a:gd name="connsiteY1" fmla="*/ 889000 h 889000"/>
              <a:gd name="connsiteX2" fmla="*/ 0 w 980440"/>
              <a:gd name="connsiteY2" fmla="*/ 889000 h 889000"/>
              <a:gd name="connsiteX3" fmla="*/ 0 w 980440"/>
              <a:gd name="connsiteY3" fmla="*/ 0 h 889000"/>
              <a:gd name="connsiteX4" fmla="*/ 980440 w 980440"/>
              <a:gd name="connsiteY4" fmla="*/ 91440 h 889000"/>
              <a:gd name="connsiteX0" fmla="*/ 889000 w 889000"/>
              <a:gd name="connsiteY0" fmla="*/ 0 h 889000"/>
              <a:gd name="connsiteX1" fmla="*/ 889000 w 889000"/>
              <a:gd name="connsiteY1" fmla="*/ 889000 h 889000"/>
              <a:gd name="connsiteX2" fmla="*/ 0 w 889000"/>
              <a:gd name="connsiteY2" fmla="*/ 889000 h 889000"/>
              <a:gd name="connsiteX3" fmla="*/ 0 w 889000"/>
              <a:gd name="connsiteY3" fmla="*/ 0 h 889000"/>
              <a:gd name="connsiteX0" fmla="*/ 889000 w 889000"/>
              <a:gd name="connsiteY0" fmla="*/ 889000 h 889000"/>
              <a:gd name="connsiteX1" fmla="*/ 0 w 889000"/>
              <a:gd name="connsiteY1" fmla="*/ 889000 h 889000"/>
              <a:gd name="connsiteX2" fmla="*/ 0 w 889000"/>
              <a:gd name="connsiteY2" fmla="*/ 0 h 889000"/>
            </a:gdLst>
            <a:ahLst/>
            <a:cxnLst>
              <a:cxn ang="0">
                <a:pos x="connsiteX0" y="connsiteY0"/>
              </a:cxn>
              <a:cxn ang="0">
                <a:pos x="connsiteX1" y="connsiteY1"/>
              </a:cxn>
              <a:cxn ang="0">
                <a:pos x="connsiteX2" y="connsiteY2"/>
              </a:cxn>
            </a:cxnLst>
            <a:rect l="l" t="t" r="r" b="b"/>
            <a:pathLst>
              <a:path w="889000" h="889000">
                <a:moveTo>
                  <a:pt x="889000" y="889000"/>
                </a:moveTo>
                <a:lnTo>
                  <a:pt x="0" y="889000"/>
                </a:lnTo>
                <a:lnTo>
                  <a:pt x="0" y="0"/>
                </a:lnTo>
              </a:path>
            </a:pathLst>
          </a:custGeom>
          <a:noFill/>
          <a:ln w="12700">
            <a:solidFill>
              <a:schemeClr val="bg1"/>
            </a:solidFill>
          </a:ln>
          <a:effectLst>
            <a:outerShdw blurRad="114300" dist="228600" dir="762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Tw Cen MT" panose="020B0602020104020603" pitchFamily="34" charset="77"/>
            </a:endParaRPr>
          </a:p>
        </p:txBody>
      </p:sp>
      <p:sp>
        <p:nvSpPr>
          <p:cNvPr id="17" name="Rectangle 14">
            <a:extLst>
              <a:ext uri="{FF2B5EF4-FFF2-40B4-BE49-F238E27FC236}">
                <a16:creationId xmlns:a16="http://schemas.microsoft.com/office/drawing/2014/main" id="{EEA68364-0B7C-C445-B375-1FE9E430946A}"/>
              </a:ext>
            </a:extLst>
          </p:cNvPr>
          <p:cNvSpPr/>
          <p:nvPr userDrawn="1"/>
        </p:nvSpPr>
        <p:spPr>
          <a:xfrm rot="5400000">
            <a:off x="7784146" y="-1990472"/>
            <a:ext cx="782386" cy="5354729"/>
          </a:xfrm>
          <a:custGeom>
            <a:avLst/>
            <a:gdLst>
              <a:gd name="connsiteX0" fmla="*/ 0 w 889000"/>
              <a:gd name="connsiteY0" fmla="*/ 0 h 889000"/>
              <a:gd name="connsiteX1" fmla="*/ 889000 w 889000"/>
              <a:gd name="connsiteY1" fmla="*/ 0 h 889000"/>
              <a:gd name="connsiteX2" fmla="*/ 889000 w 889000"/>
              <a:gd name="connsiteY2" fmla="*/ 889000 h 889000"/>
              <a:gd name="connsiteX3" fmla="*/ 0 w 889000"/>
              <a:gd name="connsiteY3" fmla="*/ 889000 h 889000"/>
              <a:gd name="connsiteX4" fmla="*/ 0 w 889000"/>
              <a:gd name="connsiteY4" fmla="*/ 0 h 889000"/>
              <a:gd name="connsiteX0" fmla="*/ 889000 w 980440"/>
              <a:gd name="connsiteY0" fmla="*/ 0 h 889000"/>
              <a:gd name="connsiteX1" fmla="*/ 889000 w 980440"/>
              <a:gd name="connsiteY1" fmla="*/ 889000 h 889000"/>
              <a:gd name="connsiteX2" fmla="*/ 0 w 980440"/>
              <a:gd name="connsiteY2" fmla="*/ 889000 h 889000"/>
              <a:gd name="connsiteX3" fmla="*/ 0 w 980440"/>
              <a:gd name="connsiteY3" fmla="*/ 0 h 889000"/>
              <a:gd name="connsiteX4" fmla="*/ 980440 w 980440"/>
              <a:gd name="connsiteY4" fmla="*/ 91440 h 889000"/>
              <a:gd name="connsiteX0" fmla="*/ 889000 w 889000"/>
              <a:gd name="connsiteY0" fmla="*/ 0 h 889000"/>
              <a:gd name="connsiteX1" fmla="*/ 889000 w 889000"/>
              <a:gd name="connsiteY1" fmla="*/ 889000 h 889000"/>
              <a:gd name="connsiteX2" fmla="*/ 0 w 889000"/>
              <a:gd name="connsiteY2" fmla="*/ 889000 h 889000"/>
              <a:gd name="connsiteX3" fmla="*/ 0 w 889000"/>
              <a:gd name="connsiteY3" fmla="*/ 0 h 889000"/>
              <a:gd name="connsiteX0" fmla="*/ 889000 w 889000"/>
              <a:gd name="connsiteY0" fmla="*/ 889000 h 889000"/>
              <a:gd name="connsiteX1" fmla="*/ 0 w 889000"/>
              <a:gd name="connsiteY1" fmla="*/ 889000 h 889000"/>
              <a:gd name="connsiteX2" fmla="*/ 0 w 889000"/>
              <a:gd name="connsiteY2" fmla="*/ 0 h 889000"/>
            </a:gdLst>
            <a:ahLst/>
            <a:cxnLst>
              <a:cxn ang="0">
                <a:pos x="connsiteX0" y="connsiteY0"/>
              </a:cxn>
              <a:cxn ang="0">
                <a:pos x="connsiteX1" y="connsiteY1"/>
              </a:cxn>
              <a:cxn ang="0">
                <a:pos x="connsiteX2" y="connsiteY2"/>
              </a:cxn>
            </a:cxnLst>
            <a:rect l="l" t="t" r="r" b="b"/>
            <a:pathLst>
              <a:path w="889000" h="889000">
                <a:moveTo>
                  <a:pt x="889000" y="889000"/>
                </a:moveTo>
                <a:lnTo>
                  <a:pt x="0" y="889000"/>
                </a:lnTo>
                <a:lnTo>
                  <a:pt x="0" y="0"/>
                </a:lnTo>
              </a:path>
            </a:pathLst>
          </a:custGeom>
          <a:noFill/>
          <a:ln w="12700">
            <a:solidFill>
              <a:schemeClr val="bg1"/>
            </a:solidFill>
          </a:ln>
          <a:effectLst>
            <a:outerShdw blurRad="114300" dist="228600" dir="762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Tw Cen MT" panose="020B0602020104020603" pitchFamily="34" charset="77"/>
            </a:endParaRPr>
          </a:p>
        </p:txBody>
      </p:sp>
      <p:sp>
        <p:nvSpPr>
          <p:cNvPr id="18" name="Rectangle 14">
            <a:extLst>
              <a:ext uri="{FF2B5EF4-FFF2-40B4-BE49-F238E27FC236}">
                <a16:creationId xmlns:a16="http://schemas.microsoft.com/office/drawing/2014/main" id="{56457B8C-925F-8C40-85C1-93C07453E7F2}"/>
              </a:ext>
            </a:extLst>
          </p:cNvPr>
          <p:cNvSpPr/>
          <p:nvPr userDrawn="1"/>
        </p:nvSpPr>
        <p:spPr>
          <a:xfrm flipH="1">
            <a:off x="9246005" y="2486130"/>
            <a:ext cx="2425294" cy="3950880"/>
          </a:xfrm>
          <a:custGeom>
            <a:avLst/>
            <a:gdLst>
              <a:gd name="connsiteX0" fmla="*/ 0 w 889000"/>
              <a:gd name="connsiteY0" fmla="*/ 0 h 889000"/>
              <a:gd name="connsiteX1" fmla="*/ 889000 w 889000"/>
              <a:gd name="connsiteY1" fmla="*/ 0 h 889000"/>
              <a:gd name="connsiteX2" fmla="*/ 889000 w 889000"/>
              <a:gd name="connsiteY2" fmla="*/ 889000 h 889000"/>
              <a:gd name="connsiteX3" fmla="*/ 0 w 889000"/>
              <a:gd name="connsiteY3" fmla="*/ 889000 h 889000"/>
              <a:gd name="connsiteX4" fmla="*/ 0 w 889000"/>
              <a:gd name="connsiteY4" fmla="*/ 0 h 889000"/>
              <a:gd name="connsiteX0" fmla="*/ 889000 w 980440"/>
              <a:gd name="connsiteY0" fmla="*/ 0 h 889000"/>
              <a:gd name="connsiteX1" fmla="*/ 889000 w 980440"/>
              <a:gd name="connsiteY1" fmla="*/ 889000 h 889000"/>
              <a:gd name="connsiteX2" fmla="*/ 0 w 980440"/>
              <a:gd name="connsiteY2" fmla="*/ 889000 h 889000"/>
              <a:gd name="connsiteX3" fmla="*/ 0 w 980440"/>
              <a:gd name="connsiteY3" fmla="*/ 0 h 889000"/>
              <a:gd name="connsiteX4" fmla="*/ 980440 w 980440"/>
              <a:gd name="connsiteY4" fmla="*/ 91440 h 889000"/>
              <a:gd name="connsiteX0" fmla="*/ 889000 w 889000"/>
              <a:gd name="connsiteY0" fmla="*/ 0 h 889000"/>
              <a:gd name="connsiteX1" fmla="*/ 889000 w 889000"/>
              <a:gd name="connsiteY1" fmla="*/ 889000 h 889000"/>
              <a:gd name="connsiteX2" fmla="*/ 0 w 889000"/>
              <a:gd name="connsiteY2" fmla="*/ 889000 h 889000"/>
              <a:gd name="connsiteX3" fmla="*/ 0 w 889000"/>
              <a:gd name="connsiteY3" fmla="*/ 0 h 889000"/>
              <a:gd name="connsiteX0" fmla="*/ 889000 w 889000"/>
              <a:gd name="connsiteY0" fmla="*/ 889000 h 889000"/>
              <a:gd name="connsiteX1" fmla="*/ 0 w 889000"/>
              <a:gd name="connsiteY1" fmla="*/ 889000 h 889000"/>
              <a:gd name="connsiteX2" fmla="*/ 0 w 889000"/>
              <a:gd name="connsiteY2" fmla="*/ 0 h 889000"/>
            </a:gdLst>
            <a:ahLst/>
            <a:cxnLst>
              <a:cxn ang="0">
                <a:pos x="connsiteX0" y="connsiteY0"/>
              </a:cxn>
              <a:cxn ang="0">
                <a:pos x="connsiteX1" y="connsiteY1"/>
              </a:cxn>
              <a:cxn ang="0">
                <a:pos x="connsiteX2" y="connsiteY2"/>
              </a:cxn>
            </a:cxnLst>
            <a:rect l="l" t="t" r="r" b="b"/>
            <a:pathLst>
              <a:path w="889000" h="889000">
                <a:moveTo>
                  <a:pt x="889000" y="889000"/>
                </a:moveTo>
                <a:lnTo>
                  <a:pt x="0" y="889000"/>
                </a:lnTo>
                <a:lnTo>
                  <a:pt x="0" y="0"/>
                </a:lnTo>
              </a:path>
            </a:pathLst>
          </a:custGeom>
          <a:noFill/>
          <a:ln w="12700">
            <a:solidFill>
              <a:schemeClr val="bg1"/>
            </a:solidFill>
          </a:ln>
          <a:effectLst>
            <a:outerShdw blurRad="114300" dist="228600" dir="762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Tw Cen MT" panose="020B0602020104020603" pitchFamily="34" charset="77"/>
            </a:endParaRPr>
          </a:p>
        </p:txBody>
      </p:sp>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5325903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90A0A0A-BD4B-6B40-9302-1B8C05C99252}"/>
              </a:ext>
            </a:extLst>
          </p:cNvPr>
          <p:cNvSpPr>
            <a:spLocks noGrp="1"/>
          </p:cNvSpPr>
          <p:nvPr>
            <p:ph type="title" hasCustomPrompt="1"/>
          </p:nvPr>
        </p:nvSpPr>
        <p:spPr>
          <a:xfrm>
            <a:off x="869429" y="2390695"/>
            <a:ext cx="4049812" cy="1325563"/>
          </a:xfrm>
        </p:spPr>
        <p:txBody>
          <a:bodyPr/>
          <a:lstStyle>
            <a:lvl1pPr>
              <a:defRPr b="1">
                <a:solidFill>
                  <a:schemeClr val="accent1"/>
                </a:solidFill>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DE90E10A-B5FA-EC42-93F8-FBE083CE9500}"/>
              </a:ext>
            </a:extLst>
          </p:cNvPr>
          <p:cNvSpPr>
            <a:spLocks noGrp="1"/>
          </p:cNvSpPr>
          <p:nvPr>
            <p:ph type="sldNum" sz="quarter" idx="11"/>
          </p:nvPr>
        </p:nvSpPr>
        <p:spPr/>
        <p:txBody>
          <a:bodyPr/>
          <a:lstStyle>
            <a:lvl1pPr>
              <a:defRPr>
                <a:solidFill>
                  <a:schemeClr val="tx1"/>
                </a:solidFill>
              </a:defRPr>
            </a:lvl1pPr>
          </a:lstStyle>
          <a:p>
            <a:fld id="{D4CBCC7C-28B9-0F47-8C3B-8533C118E512}" type="slidenum">
              <a:rPr lang="en-US" smtClean="0"/>
              <a:pPr/>
              <a:t>‹#›</a:t>
            </a:fld>
            <a:endParaRPr lang="en-US" dirty="0"/>
          </a:p>
        </p:txBody>
      </p:sp>
      <p:pic>
        <p:nvPicPr>
          <p:cNvPr id="21" name="Picture 20">
            <a:extLst>
              <a:ext uri="{FF2B5EF4-FFF2-40B4-BE49-F238E27FC236}">
                <a16:creationId xmlns:a16="http://schemas.microsoft.com/office/drawing/2014/main" id="{30D44F2B-F7D0-F74B-8F36-AAEFB5EE2FB3}"/>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5463011" y="5684361"/>
            <a:ext cx="2089754" cy="66224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08105481"/>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itle with Graphic">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D56ACB9-36BD-5443-9D22-C8E0B7BD7D1C}"/>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5606321" y="0"/>
            <a:ext cx="6585679" cy="6848287"/>
          </a:xfrm>
          <a:prstGeom prst="rect">
            <a:avLst/>
          </a:prstGeom>
        </p:spPr>
      </p:pic>
      <p:sp>
        <p:nvSpPr>
          <p:cNvPr id="15" name="Rectangle 14">
            <a:extLst>
              <a:ext uri="{FF2B5EF4-FFF2-40B4-BE49-F238E27FC236}">
                <a16:creationId xmlns:a16="http://schemas.microsoft.com/office/drawing/2014/main" id="{59AE6C8C-1B23-804B-BDF3-9451E1B65C4F}"/>
              </a:ext>
            </a:extLst>
          </p:cNvPr>
          <p:cNvSpPr/>
          <p:nvPr userDrawn="1"/>
        </p:nvSpPr>
        <p:spPr>
          <a:xfrm>
            <a:off x="5853113" y="660401"/>
            <a:ext cx="3682415" cy="5921374"/>
          </a:xfrm>
          <a:custGeom>
            <a:avLst/>
            <a:gdLst>
              <a:gd name="connsiteX0" fmla="*/ 0 w 889000"/>
              <a:gd name="connsiteY0" fmla="*/ 0 h 889000"/>
              <a:gd name="connsiteX1" fmla="*/ 889000 w 889000"/>
              <a:gd name="connsiteY1" fmla="*/ 0 h 889000"/>
              <a:gd name="connsiteX2" fmla="*/ 889000 w 889000"/>
              <a:gd name="connsiteY2" fmla="*/ 889000 h 889000"/>
              <a:gd name="connsiteX3" fmla="*/ 0 w 889000"/>
              <a:gd name="connsiteY3" fmla="*/ 889000 h 889000"/>
              <a:gd name="connsiteX4" fmla="*/ 0 w 889000"/>
              <a:gd name="connsiteY4" fmla="*/ 0 h 889000"/>
              <a:gd name="connsiteX0" fmla="*/ 889000 w 980440"/>
              <a:gd name="connsiteY0" fmla="*/ 0 h 889000"/>
              <a:gd name="connsiteX1" fmla="*/ 889000 w 980440"/>
              <a:gd name="connsiteY1" fmla="*/ 889000 h 889000"/>
              <a:gd name="connsiteX2" fmla="*/ 0 w 980440"/>
              <a:gd name="connsiteY2" fmla="*/ 889000 h 889000"/>
              <a:gd name="connsiteX3" fmla="*/ 0 w 980440"/>
              <a:gd name="connsiteY3" fmla="*/ 0 h 889000"/>
              <a:gd name="connsiteX4" fmla="*/ 980440 w 980440"/>
              <a:gd name="connsiteY4" fmla="*/ 91440 h 889000"/>
              <a:gd name="connsiteX0" fmla="*/ 889000 w 889000"/>
              <a:gd name="connsiteY0" fmla="*/ 0 h 889000"/>
              <a:gd name="connsiteX1" fmla="*/ 889000 w 889000"/>
              <a:gd name="connsiteY1" fmla="*/ 889000 h 889000"/>
              <a:gd name="connsiteX2" fmla="*/ 0 w 889000"/>
              <a:gd name="connsiteY2" fmla="*/ 889000 h 889000"/>
              <a:gd name="connsiteX3" fmla="*/ 0 w 889000"/>
              <a:gd name="connsiteY3" fmla="*/ 0 h 889000"/>
              <a:gd name="connsiteX0" fmla="*/ 889000 w 889000"/>
              <a:gd name="connsiteY0" fmla="*/ 889000 h 889000"/>
              <a:gd name="connsiteX1" fmla="*/ 0 w 889000"/>
              <a:gd name="connsiteY1" fmla="*/ 889000 h 889000"/>
              <a:gd name="connsiteX2" fmla="*/ 0 w 889000"/>
              <a:gd name="connsiteY2" fmla="*/ 0 h 889000"/>
            </a:gdLst>
            <a:ahLst/>
            <a:cxnLst>
              <a:cxn ang="0">
                <a:pos x="connsiteX0" y="connsiteY0"/>
              </a:cxn>
              <a:cxn ang="0">
                <a:pos x="connsiteX1" y="connsiteY1"/>
              </a:cxn>
              <a:cxn ang="0">
                <a:pos x="connsiteX2" y="connsiteY2"/>
              </a:cxn>
            </a:cxnLst>
            <a:rect l="l" t="t" r="r" b="b"/>
            <a:pathLst>
              <a:path w="889000" h="889000">
                <a:moveTo>
                  <a:pt x="889000" y="889000"/>
                </a:moveTo>
                <a:lnTo>
                  <a:pt x="0" y="889000"/>
                </a:lnTo>
                <a:lnTo>
                  <a:pt x="0" y="0"/>
                </a:lnTo>
              </a:path>
            </a:pathLst>
          </a:custGeom>
          <a:noFill/>
          <a:ln w="12700">
            <a:solidFill>
              <a:schemeClr val="bg1"/>
            </a:solidFill>
          </a:ln>
          <a:effectLst>
            <a:outerShdw blurRad="114300" dist="228600" dir="762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5D5B6F"/>
              </a:solidFill>
              <a:latin typeface="Tw Cen MT" panose="020B0602020104020603" pitchFamily="34" charset="77"/>
            </a:endParaRPr>
          </a:p>
        </p:txBody>
      </p:sp>
      <p:sp>
        <p:nvSpPr>
          <p:cNvPr id="16" name="Rectangle 14">
            <a:extLst>
              <a:ext uri="{FF2B5EF4-FFF2-40B4-BE49-F238E27FC236}">
                <a16:creationId xmlns:a16="http://schemas.microsoft.com/office/drawing/2014/main" id="{9E1EE434-C434-4E4F-8FDC-174F867A356B}"/>
              </a:ext>
            </a:extLst>
          </p:cNvPr>
          <p:cNvSpPr/>
          <p:nvPr userDrawn="1"/>
        </p:nvSpPr>
        <p:spPr>
          <a:xfrm rot="10800000">
            <a:off x="10084278" y="419098"/>
            <a:ext cx="1739421" cy="4357913"/>
          </a:xfrm>
          <a:custGeom>
            <a:avLst/>
            <a:gdLst>
              <a:gd name="connsiteX0" fmla="*/ 0 w 889000"/>
              <a:gd name="connsiteY0" fmla="*/ 0 h 889000"/>
              <a:gd name="connsiteX1" fmla="*/ 889000 w 889000"/>
              <a:gd name="connsiteY1" fmla="*/ 0 h 889000"/>
              <a:gd name="connsiteX2" fmla="*/ 889000 w 889000"/>
              <a:gd name="connsiteY2" fmla="*/ 889000 h 889000"/>
              <a:gd name="connsiteX3" fmla="*/ 0 w 889000"/>
              <a:gd name="connsiteY3" fmla="*/ 889000 h 889000"/>
              <a:gd name="connsiteX4" fmla="*/ 0 w 889000"/>
              <a:gd name="connsiteY4" fmla="*/ 0 h 889000"/>
              <a:gd name="connsiteX0" fmla="*/ 889000 w 980440"/>
              <a:gd name="connsiteY0" fmla="*/ 0 h 889000"/>
              <a:gd name="connsiteX1" fmla="*/ 889000 w 980440"/>
              <a:gd name="connsiteY1" fmla="*/ 889000 h 889000"/>
              <a:gd name="connsiteX2" fmla="*/ 0 w 980440"/>
              <a:gd name="connsiteY2" fmla="*/ 889000 h 889000"/>
              <a:gd name="connsiteX3" fmla="*/ 0 w 980440"/>
              <a:gd name="connsiteY3" fmla="*/ 0 h 889000"/>
              <a:gd name="connsiteX4" fmla="*/ 980440 w 980440"/>
              <a:gd name="connsiteY4" fmla="*/ 91440 h 889000"/>
              <a:gd name="connsiteX0" fmla="*/ 889000 w 889000"/>
              <a:gd name="connsiteY0" fmla="*/ 0 h 889000"/>
              <a:gd name="connsiteX1" fmla="*/ 889000 w 889000"/>
              <a:gd name="connsiteY1" fmla="*/ 889000 h 889000"/>
              <a:gd name="connsiteX2" fmla="*/ 0 w 889000"/>
              <a:gd name="connsiteY2" fmla="*/ 889000 h 889000"/>
              <a:gd name="connsiteX3" fmla="*/ 0 w 889000"/>
              <a:gd name="connsiteY3" fmla="*/ 0 h 889000"/>
              <a:gd name="connsiteX0" fmla="*/ 889000 w 889000"/>
              <a:gd name="connsiteY0" fmla="*/ 889000 h 889000"/>
              <a:gd name="connsiteX1" fmla="*/ 0 w 889000"/>
              <a:gd name="connsiteY1" fmla="*/ 889000 h 889000"/>
              <a:gd name="connsiteX2" fmla="*/ 0 w 889000"/>
              <a:gd name="connsiteY2" fmla="*/ 0 h 889000"/>
            </a:gdLst>
            <a:ahLst/>
            <a:cxnLst>
              <a:cxn ang="0">
                <a:pos x="connsiteX0" y="connsiteY0"/>
              </a:cxn>
              <a:cxn ang="0">
                <a:pos x="connsiteX1" y="connsiteY1"/>
              </a:cxn>
              <a:cxn ang="0">
                <a:pos x="connsiteX2" y="connsiteY2"/>
              </a:cxn>
            </a:cxnLst>
            <a:rect l="l" t="t" r="r" b="b"/>
            <a:pathLst>
              <a:path w="889000" h="889000">
                <a:moveTo>
                  <a:pt x="889000" y="889000"/>
                </a:moveTo>
                <a:lnTo>
                  <a:pt x="0" y="889000"/>
                </a:lnTo>
                <a:lnTo>
                  <a:pt x="0" y="0"/>
                </a:lnTo>
              </a:path>
            </a:pathLst>
          </a:custGeom>
          <a:noFill/>
          <a:ln w="12700">
            <a:solidFill>
              <a:schemeClr val="bg1"/>
            </a:solidFill>
          </a:ln>
          <a:effectLst>
            <a:outerShdw blurRad="114300" dist="228600" dir="762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Tw Cen MT" panose="020B0602020104020603" pitchFamily="34" charset="77"/>
            </a:endParaRPr>
          </a:p>
        </p:txBody>
      </p:sp>
      <p:sp>
        <p:nvSpPr>
          <p:cNvPr id="17" name="Rectangle 14">
            <a:extLst>
              <a:ext uri="{FF2B5EF4-FFF2-40B4-BE49-F238E27FC236}">
                <a16:creationId xmlns:a16="http://schemas.microsoft.com/office/drawing/2014/main" id="{EEA68364-0B7C-C445-B375-1FE9E430946A}"/>
              </a:ext>
            </a:extLst>
          </p:cNvPr>
          <p:cNvSpPr/>
          <p:nvPr userDrawn="1"/>
        </p:nvSpPr>
        <p:spPr>
          <a:xfrm rot="5400000">
            <a:off x="8033088" y="-1741530"/>
            <a:ext cx="782386" cy="4856845"/>
          </a:xfrm>
          <a:custGeom>
            <a:avLst/>
            <a:gdLst>
              <a:gd name="connsiteX0" fmla="*/ 0 w 889000"/>
              <a:gd name="connsiteY0" fmla="*/ 0 h 889000"/>
              <a:gd name="connsiteX1" fmla="*/ 889000 w 889000"/>
              <a:gd name="connsiteY1" fmla="*/ 0 h 889000"/>
              <a:gd name="connsiteX2" fmla="*/ 889000 w 889000"/>
              <a:gd name="connsiteY2" fmla="*/ 889000 h 889000"/>
              <a:gd name="connsiteX3" fmla="*/ 0 w 889000"/>
              <a:gd name="connsiteY3" fmla="*/ 889000 h 889000"/>
              <a:gd name="connsiteX4" fmla="*/ 0 w 889000"/>
              <a:gd name="connsiteY4" fmla="*/ 0 h 889000"/>
              <a:gd name="connsiteX0" fmla="*/ 889000 w 980440"/>
              <a:gd name="connsiteY0" fmla="*/ 0 h 889000"/>
              <a:gd name="connsiteX1" fmla="*/ 889000 w 980440"/>
              <a:gd name="connsiteY1" fmla="*/ 889000 h 889000"/>
              <a:gd name="connsiteX2" fmla="*/ 0 w 980440"/>
              <a:gd name="connsiteY2" fmla="*/ 889000 h 889000"/>
              <a:gd name="connsiteX3" fmla="*/ 0 w 980440"/>
              <a:gd name="connsiteY3" fmla="*/ 0 h 889000"/>
              <a:gd name="connsiteX4" fmla="*/ 980440 w 980440"/>
              <a:gd name="connsiteY4" fmla="*/ 91440 h 889000"/>
              <a:gd name="connsiteX0" fmla="*/ 889000 w 889000"/>
              <a:gd name="connsiteY0" fmla="*/ 0 h 889000"/>
              <a:gd name="connsiteX1" fmla="*/ 889000 w 889000"/>
              <a:gd name="connsiteY1" fmla="*/ 889000 h 889000"/>
              <a:gd name="connsiteX2" fmla="*/ 0 w 889000"/>
              <a:gd name="connsiteY2" fmla="*/ 889000 h 889000"/>
              <a:gd name="connsiteX3" fmla="*/ 0 w 889000"/>
              <a:gd name="connsiteY3" fmla="*/ 0 h 889000"/>
              <a:gd name="connsiteX0" fmla="*/ 889000 w 889000"/>
              <a:gd name="connsiteY0" fmla="*/ 889000 h 889000"/>
              <a:gd name="connsiteX1" fmla="*/ 0 w 889000"/>
              <a:gd name="connsiteY1" fmla="*/ 889000 h 889000"/>
              <a:gd name="connsiteX2" fmla="*/ 0 w 889000"/>
              <a:gd name="connsiteY2" fmla="*/ 0 h 889000"/>
            </a:gdLst>
            <a:ahLst/>
            <a:cxnLst>
              <a:cxn ang="0">
                <a:pos x="connsiteX0" y="connsiteY0"/>
              </a:cxn>
              <a:cxn ang="0">
                <a:pos x="connsiteX1" y="connsiteY1"/>
              </a:cxn>
              <a:cxn ang="0">
                <a:pos x="connsiteX2" y="connsiteY2"/>
              </a:cxn>
            </a:cxnLst>
            <a:rect l="l" t="t" r="r" b="b"/>
            <a:pathLst>
              <a:path w="889000" h="889000">
                <a:moveTo>
                  <a:pt x="889000" y="889000"/>
                </a:moveTo>
                <a:lnTo>
                  <a:pt x="0" y="889000"/>
                </a:lnTo>
                <a:lnTo>
                  <a:pt x="0" y="0"/>
                </a:lnTo>
              </a:path>
            </a:pathLst>
          </a:custGeom>
          <a:noFill/>
          <a:ln w="12700">
            <a:solidFill>
              <a:schemeClr val="bg1"/>
            </a:solidFill>
          </a:ln>
          <a:effectLst>
            <a:outerShdw blurRad="114300" dist="228600" dir="762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Tw Cen MT" panose="020B0602020104020603" pitchFamily="34" charset="77"/>
            </a:endParaRPr>
          </a:p>
        </p:txBody>
      </p:sp>
      <p:sp>
        <p:nvSpPr>
          <p:cNvPr id="18" name="Rectangle 14">
            <a:extLst>
              <a:ext uri="{FF2B5EF4-FFF2-40B4-BE49-F238E27FC236}">
                <a16:creationId xmlns:a16="http://schemas.microsoft.com/office/drawing/2014/main" id="{56457B8C-925F-8C40-85C1-93C07453E7F2}"/>
              </a:ext>
            </a:extLst>
          </p:cNvPr>
          <p:cNvSpPr/>
          <p:nvPr userDrawn="1"/>
        </p:nvSpPr>
        <p:spPr>
          <a:xfrm flipH="1">
            <a:off x="9246005" y="2486130"/>
            <a:ext cx="2425294" cy="3950880"/>
          </a:xfrm>
          <a:custGeom>
            <a:avLst/>
            <a:gdLst>
              <a:gd name="connsiteX0" fmla="*/ 0 w 889000"/>
              <a:gd name="connsiteY0" fmla="*/ 0 h 889000"/>
              <a:gd name="connsiteX1" fmla="*/ 889000 w 889000"/>
              <a:gd name="connsiteY1" fmla="*/ 0 h 889000"/>
              <a:gd name="connsiteX2" fmla="*/ 889000 w 889000"/>
              <a:gd name="connsiteY2" fmla="*/ 889000 h 889000"/>
              <a:gd name="connsiteX3" fmla="*/ 0 w 889000"/>
              <a:gd name="connsiteY3" fmla="*/ 889000 h 889000"/>
              <a:gd name="connsiteX4" fmla="*/ 0 w 889000"/>
              <a:gd name="connsiteY4" fmla="*/ 0 h 889000"/>
              <a:gd name="connsiteX0" fmla="*/ 889000 w 980440"/>
              <a:gd name="connsiteY0" fmla="*/ 0 h 889000"/>
              <a:gd name="connsiteX1" fmla="*/ 889000 w 980440"/>
              <a:gd name="connsiteY1" fmla="*/ 889000 h 889000"/>
              <a:gd name="connsiteX2" fmla="*/ 0 w 980440"/>
              <a:gd name="connsiteY2" fmla="*/ 889000 h 889000"/>
              <a:gd name="connsiteX3" fmla="*/ 0 w 980440"/>
              <a:gd name="connsiteY3" fmla="*/ 0 h 889000"/>
              <a:gd name="connsiteX4" fmla="*/ 980440 w 980440"/>
              <a:gd name="connsiteY4" fmla="*/ 91440 h 889000"/>
              <a:gd name="connsiteX0" fmla="*/ 889000 w 889000"/>
              <a:gd name="connsiteY0" fmla="*/ 0 h 889000"/>
              <a:gd name="connsiteX1" fmla="*/ 889000 w 889000"/>
              <a:gd name="connsiteY1" fmla="*/ 889000 h 889000"/>
              <a:gd name="connsiteX2" fmla="*/ 0 w 889000"/>
              <a:gd name="connsiteY2" fmla="*/ 889000 h 889000"/>
              <a:gd name="connsiteX3" fmla="*/ 0 w 889000"/>
              <a:gd name="connsiteY3" fmla="*/ 0 h 889000"/>
              <a:gd name="connsiteX0" fmla="*/ 889000 w 889000"/>
              <a:gd name="connsiteY0" fmla="*/ 889000 h 889000"/>
              <a:gd name="connsiteX1" fmla="*/ 0 w 889000"/>
              <a:gd name="connsiteY1" fmla="*/ 889000 h 889000"/>
              <a:gd name="connsiteX2" fmla="*/ 0 w 889000"/>
              <a:gd name="connsiteY2" fmla="*/ 0 h 889000"/>
            </a:gdLst>
            <a:ahLst/>
            <a:cxnLst>
              <a:cxn ang="0">
                <a:pos x="connsiteX0" y="connsiteY0"/>
              </a:cxn>
              <a:cxn ang="0">
                <a:pos x="connsiteX1" y="connsiteY1"/>
              </a:cxn>
              <a:cxn ang="0">
                <a:pos x="connsiteX2" y="connsiteY2"/>
              </a:cxn>
            </a:cxnLst>
            <a:rect l="l" t="t" r="r" b="b"/>
            <a:pathLst>
              <a:path w="889000" h="889000">
                <a:moveTo>
                  <a:pt x="889000" y="889000"/>
                </a:moveTo>
                <a:lnTo>
                  <a:pt x="0" y="889000"/>
                </a:lnTo>
                <a:lnTo>
                  <a:pt x="0" y="0"/>
                </a:lnTo>
              </a:path>
            </a:pathLst>
          </a:custGeom>
          <a:noFill/>
          <a:ln w="12700">
            <a:solidFill>
              <a:schemeClr val="bg1"/>
            </a:solidFill>
          </a:ln>
          <a:effectLst>
            <a:outerShdw blurRad="114300" dist="228600" dir="762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Tw Cen MT" panose="020B0602020104020603" pitchFamily="34" charset="77"/>
            </a:endParaRPr>
          </a:p>
        </p:txBody>
      </p:sp>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8393863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Footer Placeholder 2">
            <a:extLst>
              <a:ext uri="{FF2B5EF4-FFF2-40B4-BE49-F238E27FC236}">
                <a16:creationId xmlns:a16="http://schemas.microsoft.com/office/drawing/2014/main" id="{13C798C6-69B7-3843-B42C-9192059081CD}"/>
              </a:ext>
            </a:extLst>
          </p:cNvPr>
          <p:cNvSpPr>
            <a:spLocks noGrp="1"/>
          </p:cNvSpPr>
          <p:nvPr>
            <p:ph type="ftr" sz="quarter" idx="10"/>
          </p:nvPr>
        </p:nvSpPr>
        <p:spPr/>
        <p:txBody>
          <a:bodyPr/>
          <a:lstStyle/>
          <a:p>
            <a:endParaRPr lang="en-US" dirty="0"/>
          </a:p>
        </p:txBody>
      </p:sp>
      <p:sp>
        <p:nvSpPr>
          <p:cNvPr id="5" name="Slide Number Placeholder 4">
            <a:extLst>
              <a:ext uri="{FF2B5EF4-FFF2-40B4-BE49-F238E27FC236}">
                <a16:creationId xmlns:a16="http://schemas.microsoft.com/office/drawing/2014/main" id="{DE90E10A-B5FA-EC42-93F8-FBE083CE9500}"/>
              </a:ext>
            </a:extLst>
          </p:cNvPr>
          <p:cNvSpPr>
            <a:spLocks noGrp="1"/>
          </p:cNvSpPr>
          <p:nvPr>
            <p:ph type="sldNum" sz="quarter" idx="11"/>
          </p:nvPr>
        </p:nvSpPr>
        <p:spPr/>
        <p:txBody>
          <a:bodyPr/>
          <a:lstStyle>
            <a:lvl1pPr>
              <a:defRPr>
                <a:solidFill>
                  <a:schemeClr val="tx1"/>
                </a:solidFill>
              </a:defRPr>
            </a:lvl1pPr>
          </a:lstStyle>
          <a:p>
            <a:fld id="{D4CBCC7C-28B9-0F47-8C3B-8533C118E512}" type="slidenum">
              <a:rPr lang="en-US" smtClean="0"/>
              <a:pPr/>
              <a:t>‹#›</a:t>
            </a:fld>
            <a:endParaRPr lang="en-US" dirty="0"/>
          </a:p>
        </p:txBody>
      </p:sp>
      <p:pic>
        <p:nvPicPr>
          <p:cNvPr id="21" name="Picture 20">
            <a:extLst>
              <a:ext uri="{FF2B5EF4-FFF2-40B4-BE49-F238E27FC236}">
                <a16:creationId xmlns:a16="http://schemas.microsoft.com/office/drawing/2014/main" id="{30D44F2B-F7D0-F74B-8F36-AAEFB5EE2FB3}"/>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6064895" y="5684361"/>
            <a:ext cx="2089754" cy="662245"/>
          </a:xfrm>
          <a:prstGeom prst="rect">
            <a:avLst/>
          </a:prstGeom>
          <a:effectLst>
            <a:outerShdw blurRad="50800" dist="38100" dir="2700000" algn="tl" rotWithShape="0">
              <a:prstClr val="black">
                <a:alpha val="40000"/>
              </a:prstClr>
            </a:outerShdw>
          </a:effectLst>
        </p:spPr>
      </p:pic>
      <p:sp>
        <p:nvSpPr>
          <p:cNvPr id="13" name="Content Placeholder 19">
            <a:extLst>
              <a:ext uri="{FF2B5EF4-FFF2-40B4-BE49-F238E27FC236}">
                <a16:creationId xmlns:a16="http://schemas.microsoft.com/office/drawing/2014/main" id="{A914B206-949D-4A49-AE48-CE191E8DBAC6}"/>
              </a:ext>
            </a:extLst>
          </p:cNvPr>
          <p:cNvSpPr>
            <a:spLocks noGrp="1"/>
          </p:cNvSpPr>
          <p:nvPr>
            <p:ph sz="quarter" idx="12"/>
          </p:nvPr>
        </p:nvSpPr>
        <p:spPr>
          <a:xfrm>
            <a:off x="868680" y="3981690"/>
            <a:ext cx="4467225" cy="1516285"/>
          </a:xfrm>
        </p:spPr>
        <p:txBody>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4" name="Title 1">
            <a:extLst>
              <a:ext uri="{FF2B5EF4-FFF2-40B4-BE49-F238E27FC236}">
                <a16:creationId xmlns:a16="http://schemas.microsoft.com/office/drawing/2014/main" id="{04D39092-A975-DC4F-B9FB-8EF3915F774A}"/>
              </a:ext>
            </a:extLst>
          </p:cNvPr>
          <p:cNvSpPr>
            <a:spLocks noGrp="1"/>
          </p:cNvSpPr>
          <p:nvPr>
            <p:ph type="title" hasCustomPrompt="1"/>
          </p:nvPr>
        </p:nvSpPr>
        <p:spPr>
          <a:xfrm>
            <a:off x="869428" y="2390695"/>
            <a:ext cx="4478075" cy="1325563"/>
          </a:xfrm>
        </p:spPr>
        <p:txBody>
          <a:bodyPr/>
          <a:lstStyle>
            <a:lvl1pPr>
              <a:defRPr b="1">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2879488888"/>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Title with Graphic">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D56ACB9-36BD-5443-9D22-C8E0B7BD7D1C}"/>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5606321" y="0"/>
            <a:ext cx="6585679" cy="6848287"/>
          </a:xfrm>
          <a:prstGeom prst="rect">
            <a:avLst/>
          </a:prstGeom>
        </p:spPr>
      </p:pic>
      <p:sp>
        <p:nvSpPr>
          <p:cNvPr id="15" name="Rectangle 14">
            <a:extLst>
              <a:ext uri="{FF2B5EF4-FFF2-40B4-BE49-F238E27FC236}">
                <a16:creationId xmlns:a16="http://schemas.microsoft.com/office/drawing/2014/main" id="{59AE6C8C-1B23-804B-BDF3-9451E1B65C4F}"/>
              </a:ext>
            </a:extLst>
          </p:cNvPr>
          <p:cNvSpPr/>
          <p:nvPr userDrawn="1"/>
        </p:nvSpPr>
        <p:spPr>
          <a:xfrm>
            <a:off x="5853113" y="660401"/>
            <a:ext cx="3682415" cy="5921374"/>
          </a:xfrm>
          <a:custGeom>
            <a:avLst/>
            <a:gdLst>
              <a:gd name="connsiteX0" fmla="*/ 0 w 889000"/>
              <a:gd name="connsiteY0" fmla="*/ 0 h 889000"/>
              <a:gd name="connsiteX1" fmla="*/ 889000 w 889000"/>
              <a:gd name="connsiteY1" fmla="*/ 0 h 889000"/>
              <a:gd name="connsiteX2" fmla="*/ 889000 w 889000"/>
              <a:gd name="connsiteY2" fmla="*/ 889000 h 889000"/>
              <a:gd name="connsiteX3" fmla="*/ 0 w 889000"/>
              <a:gd name="connsiteY3" fmla="*/ 889000 h 889000"/>
              <a:gd name="connsiteX4" fmla="*/ 0 w 889000"/>
              <a:gd name="connsiteY4" fmla="*/ 0 h 889000"/>
              <a:gd name="connsiteX0" fmla="*/ 889000 w 980440"/>
              <a:gd name="connsiteY0" fmla="*/ 0 h 889000"/>
              <a:gd name="connsiteX1" fmla="*/ 889000 w 980440"/>
              <a:gd name="connsiteY1" fmla="*/ 889000 h 889000"/>
              <a:gd name="connsiteX2" fmla="*/ 0 w 980440"/>
              <a:gd name="connsiteY2" fmla="*/ 889000 h 889000"/>
              <a:gd name="connsiteX3" fmla="*/ 0 w 980440"/>
              <a:gd name="connsiteY3" fmla="*/ 0 h 889000"/>
              <a:gd name="connsiteX4" fmla="*/ 980440 w 980440"/>
              <a:gd name="connsiteY4" fmla="*/ 91440 h 889000"/>
              <a:gd name="connsiteX0" fmla="*/ 889000 w 889000"/>
              <a:gd name="connsiteY0" fmla="*/ 0 h 889000"/>
              <a:gd name="connsiteX1" fmla="*/ 889000 w 889000"/>
              <a:gd name="connsiteY1" fmla="*/ 889000 h 889000"/>
              <a:gd name="connsiteX2" fmla="*/ 0 w 889000"/>
              <a:gd name="connsiteY2" fmla="*/ 889000 h 889000"/>
              <a:gd name="connsiteX3" fmla="*/ 0 w 889000"/>
              <a:gd name="connsiteY3" fmla="*/ 0 h 889000"/>
              <a:gd name="connsiteX0" fmla="*/ 889000 w 889000"/>
              <a:gd name="connsiteY0" fmla="*/ 889000 h 889000"/>
              <a:gd name="connsiteX1" fmla="*/ 0 w 889000"/>
              <a:gd name="connsiteY1" fmla="*/ 889000 h 889000"/>
              <a:gd name="connsiteX2" fmla="*/ 0 w 889000"/>
              <a:gd name="connsiteY2" fmla="*/ 0 h 889000"/>
            </a:gdLst>
            <a:ahLst/>
            <a:cxnLst>
              <a:cxn ang="0">
                <a:pos x="connsiteX0" y="connsiteY0"/>
              </a:cxn>
              <a:cxn ang="0">
                <a:pos x="connsiteX1" y="connsiteY1"/>
              </a:cxn>
              <a:cxn ang="0">
                <a:pos x="connsiteX2" y="connsiteY2"/>
              </a:cxn>
            </a:cxnLst>
            <a:rect l="l" t="t" r="r" b="b"/>
            <a:pathLst>
              <a:path w="889000" h="889000">
                <a:moveTo>
                  <a:pt x="889000" y="889000"/>
                </a:moveTo>
                <a:lnTo>
                  <a:pt x="0" y="889000"/>
                </a:lnTo>
                <a:lnTo>
                  <a:pt x="0" y="0"/>
                </a:lnTo>
              </a:path>
            </a:pathLst>
          </a:custGeom>
          <a:noFill/>
          <a:ln w="12700">
            <a:solidFill>
              <a:schemeClr val="bg1"/>
            </a:solidFill>
          </a:ln>
          <a:effectLst>
            <a:outerShdw blurRad="114300" dist="228600" dir="762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5D5B6F"/>
              </a:solidFill>
              <a:latin typeface="Tw Cen MT" panose="020B0602020104020603" pitchFamily="34" charset="77"/>
            </a:endParaRPr>
          </a:p>
        </p:txBody>
      </p:sp>
      <p:sp>
        <p:nvSpPr>
          <p:cNvPr id="16" name="Rectangle 14">
            <a:extLst>
              <a:ext uri="{FF2B5EF4-FFF2-40B4-BE49-F238E27FC236}">
                <a16:creationId xmlns:a16="http://schemas.microsoft.com/office/drawing/2014/main" id="{9E1EE434-C434-4E4F-8FDC-174F867A356B}"/>
              </a:ext>
            </a:extLst>
          </p:cNvPr>
          <p:cNvSpPr/>
          <p:nvPr userDrawn="1"/>
        </p:nvSpPr>
        <p:spPr>
          <a:xfrm rot="10800000">
            <a:off x="10084278" y="419098"/>
            <a:ext cx="1739421" cy="4357913"/>
          </a:xfrm>
          <a:custGeom>
            <a:avLst/>
            <a:gdLst>
              <a:gd name="connsiteX0" fmla="*/ 0 w 889000"/>
              <a:gd name="connsiteY0" fmla="*/ 0 h 889000"/>
              <a:gd name="connsiteX1" fmla="*/ 889000 w 889000"/>
              <a:gd name="connsiteY1" fmla="*/ 0 h 889000"/>
              <a:gd name="connsiteX2" fmla="*/ 889000 w 889000"/>
              <a:gd name="connsiteY2" fmla="*/ 889000 h 889000"/>
              <a:gd name="connsiteX3" fmla="*/ 0 w 889000"/>
              <a:gd name="connsiteY3" fmla="*/ 889000 h 889000"/>
              <a:gd name="connsiteX4" fmla="*/ 0 w 889000"/>
              <a:gd name="connsiteY4" fmla="*/ 0 h 889000"/>
              <a:gd name="connsiteX0" fmla="*/ 889000 w 980440"/>
              <a:gd name="connsiteY0" fmla="*/ 0 h 889000"/>
              <a:gd name="connsiteX1" fmla="*/ 889000 w 980440"/>
              <a:gd name="connsiteY1" fmla="*/ 889000 h 889000"/>
              <a:gd name="connsiteX2" fmla="*/ 0 w 980440"/>
              <a:gd name="connsiteY2" fmla="*/ 889000 h 889000"/>
              <a:gd name="connsiteX3" fmla="*/ 0 w 980440"/>
              <a:gd name="connsiteY3" fmla="*/ 0 h 889000"/>
              <a:gd name="connsiteX4" fmla="*/ 980440 w 980440"/>
              <a:gd name="connsiteY4" fmla="*/ 91440 h 889000"/>
              <a:gd name="connsiteX0" fmla="*/ 889000 w 889000"/>
              <a:gd name="connsiteY0" fmla="*/ 0 h 889000"/>
              <a:gd name="connsiteX1" fmla="*/ 889000 w 889000"/>
              <a:gd name="connsiteY1" fmla="*/ 889000 h 889000"/>
              <a:gd name="connsiteX2" fmla="*/ 0 w 889000"/>
              <a:gd name="connsiteY2" fmla="*/ 889000 h 889000"/>
              <a:gd name="connsiteX3" fmla="*/ 0 w 889000"/>
              <a:gd name="connsiteY3" fmla="*/ 0 h 889000"/>
              <a:gd name="connsiteX0" fmla="*/ 889000 w 889000"/>
              <a:gd name="connsiteY0" fmla="*/ 889000 h 889000"/>
              <a:gd name="connsiteX1" fmla="*/ 0 w 889000"/>
              <a:gd name="connsiteY1" fmla="*/ 889000 h 889000"/>
              <a:gd name="connsiteX2" fmla="*/ 0 w 889000"/>
              <a:gd name="connsiteY2" fmla="*/ 0 h 889000"/>
            </a:gdLst>
            <a:ahLst/>
            <a:cxnLst>
              <a:cxn ang="0">
                <a:pos x="connsiteX0" y="connsiteY0"/>
              </a:cxn>
              <a:cxn ang="0">
                <a:pos x="connsiteX1" y="connsiteY1"/>
              </a:cxn>
              <a:cxn ang="0">
                <a:pos x="connsiteX2" y="connsiteY2"/>
              </a:cxn>
            </a:cxnLst>
            <a:rect l="l" t="t" r="r" b="b"/>
            <a:pathLst>
              <a:path w="889000" h="889000">
                <a:moveTo>
                  <a:pt x="889000" y="889000"/>
                </a:moveTo>
                <a:lnTo>
                  <a:pt x="0" y="889000"/>
                </a:lnTo>
                <a:lnTo>
                  <a:pt x="0" y="0"/>
                </a:lnTo>
              </a:path>
            </a:pathLst>
          </a:custGeom>
          <a:noFill/>
          <a:ln w="12700">
            <a:solidFill>
              <a:schemeClr val="bg1"/>
            </a:solidFill>
          </a:ln>
          <a:effectLst>
            <a:outerShdw blurRad="114300" dist="228600" dir="762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Tw Cen MT" panose="020B0602020104020603" pitchFamily="34" charset="77"/>
            </a:endParaRPr>
          </a:p>
        </p:txBody>
      </p:sp>
      <p:sp>
        <p:nvSpPr>
          <p:cNvPr id="17" name="Rectangle 14">
            <a:extLst>
              <a:ext uri="{FF2B5EF4-FFF2-40B4-BE49-F238E27FC236}">
                <a16:creationId xmlns:a16="http://schemas.microsoft.com/office/drawing/2014/main" id="{EEA68364-0B7C-C445-B375-1FE9E430946A}"/>
              </a:ext>
            </a:extLst>
          </p:cNvPr>
          <p:cNvSpPr/>
          <p:nvPr userDrawn="1"/>
        </p:nvSpPr>
        <p:spPr>
          <a:xfrm rot="5400000">
            <a:off x="8033088" y="-1741530"/>
            <a:ext cx="782386" cy="4856845"/>
          </a:xfrm>
          <a:custGeom>
            <a:avLst/>
            <a:gdLst>
              <a:gd name="connsiteX0" fmla="*/ 0 w 889000"/>
              <a:gd name="connsiteY0" fmla="*/ 0 h 889000"/>
              <a:gd name="connsiteX1" fmla="*/ 889000 w 889000"/>
              <a:gd name="connsiteY1" fmla="*/ 0 h 889000"/>
              <a:gd name="connsiteX2" fmla="*/ 889000 w 889000"/>
              <a:gd name="connsiteY2" fmla="*/ 889000 h 889000"/>
              <a:gd name="connsiteX3" fmla="*/ 0 w 889000"/>
              <a:gd name="connsiteY3" fmla="*/ 889000 h 889000"/>
              <a:gd name="connsiteX4" fmla="*/ 0 w 889000"/>
              <a:gd name="connsiteY4" fmla="*/ 0 h 889000"/>
              <a:gd name="connsiteX0" fmla="*/ 889000 w 980440"/>
              <a:gd name="connsiteY0" fmla="*/ 0 h 889000"/>
              <a:gd name="connsiteX1" fmla="*/ 889000 w 980440"/>
              <a:gd name="connsiteY1" fmla="*/ 889000 h 889000"/>
              <a:gd name="connsiteX2" fmla="*/ 0 w 980440"/>
              <a:gd name="connsiteY2" fmla="*/ 889000 h 889000"/>
              <a:gd name="connsiteX3" fmla="*/ 0 w 980440"/>
              <a:gd name="connsiteY3" fmla="*/ 0 h 889000"/>
              <a:gd name="connsiteX4" fmla="*/ 980440 w 980440"/>
              <a:gd name="connsiteY4" fmla="*/ 91440 h 889000"/>
              <a:gd name="connsiteX0" fmla="*/ 889000 w 889000"/>
              <a:gd name="connsiteY0" fmla="*/ 0 h 889000"/>
              <a:gd name="connsiteX1" fmla="*/ 889000 w 889000"/>
              <a:gd name="connsiteY1" fmla="*/ 889000 h 889000"/>
              <a:gd name="connsiteX2" fmla="*/ 0 w 889000"/>
              <a:gd name="connsiteY2" fmla="*/ 889000 h 889000"/>
              <a:gd name="connsiteX3" fmla="*/ 0 w 889000"/>
              <a:gd name="connsiteY3" fmla="*/ 0 h 889000"/>
              <a:gd name="connsiteX0" fmla="*/ 889000 w 889000"/>
              <a:gd name="connsiteY0" fmla="*/ 889000 h 889000"/>
              <a:gd name="connsiteX1" fmla="*/ 0 w 889000"/>
              <a:gd name="connsiteY1" fmla="*/ 889000 h 889000"/>
              <a:gd name="connsiteX2" fmla="*/ 0 w 889000"/>
              <a:gd name="connsiteY2" fmla="*/ 0 h 889000"/>
            </a:gdLst>
            <a:ahLst/>
            <a:cxnLst>
              <a:cxn ang="0">
                <a:pos x="connsiteX0" y="connsiteY0"/>
              </a:cxn>
              <a:cxn ang="0">
                <a:pos x="connsiteX1" y="connsiteY1"/>
              </a:cxn>
              <a:cxn ang="0">
                <a:pos x="connsiteX2" y="connsiteY2"/>
              </a:cxn>
            </a:cxnLst>
            <a:rect l="l" t="t" r="r" b="b"/>
            <a:pathLst>
              <a:path w="889000" h="889000">
                <a:moveTo>
                  <a:pt x="889000" y="889000"/>
                </a:moveTo>
                <a:lnTo>
                  <a:pt x="0" y="889000"/>
                </a:lnTo>
                <a:lnTo>
                  <a:pt x="0" y="0"/>
                </a:lnTo>
              </a:path>
            </a:pathLst>
          </a:custGeom>
          <a:noFill/>
          <a:ln w="12700">
            <a:solidFill>
              <a:schemeClr val="bg1"/>
            </a:solidFill>
          </a:ln>
          <a:effectLst>
            <a:outerShdw blurRad="114300" dist="228600" dir="762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Tw Cen MT" panose="020B0602020104020603" pitchFamily="34" charset="77"/>
            </a:endParaRPr>
          </a:p>
        </p:txBody>
      </p:sp>
      <p:sp>
        <p:nvSpPr>
          <p:cNvPr id="18" name="Rectangle 14">
            <a:extLst>
              <a:ext uri="{FF2B5EF4-FFF2-40B4-BE49-F238E27FC236}">
                <a16:creationId xmlns:a16="http://schemas.microsoft.com/office/drawing/2014/main" id="{56457B8C-925F-8C40-85C1-93C07453E7F2}"/>
              </a:ext>
            </a:extLst>
          </p:cNvPr>
          <p:cNvSpPr/>
          <p:nvPr userDrawn="1"/>
        </p:nvSpPr>
        <p:spPr>
          <a:xfrm flipH="1">
            <a:off x="9246005" y="2486130"/>
            <a:ext cx="2425294" cy="3950880"/>
          </a:xfrm>
          <a:custGeom>
            <a:avLst/>
            <a:gdLst>
              <a:gd name="connsiteX0" fmla="*/ 0 w 889000"/>
              <a:gd name="connsiteY0" fmla="*/ 0 h 889000"/>
              <a:gd name="connsiteX1" fmla="*/ 889000 w 889000"/>
              <a:gd name="connsiteY1" fmla="*/ 0 h 889000"/>
              <a:gd name="connsiteX2" fmla="*/ 889000 w 889000"/>
              <a:gd name="connsiteY2" fmla="*/ 889000 h 889000"/>
              <a:gd name="connsiteX3" fmla="*/ 0 w 889000"/>
              <a:gd name="connsiteY3" fmla="*/ 889000 h 889000"/>
              <a:gd name="connsiteX4" fmla="*/ 0 w 889000"/>
              <a:gd name="connsiteY4" fmla="*/ 0 h 889000"/>
              <a:gd name="connsiteX0" fmla="*/ 889000 w 980440"/>
              <a:gd name="connsiteY0" fmla="*/ 0 h 889000"/>
              <a:gd name="connsiteX1" fmla="*/ 889000 w 980440"/>
              <a:gd name="connsiteY1" fmla="*/ 889000 h 889000"/>
              <a:gd name="connsiteX2" fmla="*/ 0 w 980440"/>
              <a:gd name="connsiteY2" fmla="*/ 889000 h 889000"/>
              <a:gd name="connsiteX3" fmla="*/ 0 w 980440"/>
              <a:gd name="connsiteY3" fmla="*/ 0 h 889000"/>
              <a:gd name="connsiteX4" fmla="*/ 980440 w 980440"/>
              <a:gd name="connsiteY4" fmla="*/ 91440 h 889000"/>
              <a:gd name="connsiteX0" fmla="*/ 889000 w 889000"/>
              <a:gd name="connsiteY0" fmla="*/ 0 h 889000"/>
              <a:gd name="connsiteX1" fmla="*/ 889000 w 889000"/>
              <a:gd name="connsiteY1" fmla="*/ 889000 h 889000"/>
              <a:gd name="connsiteX2" fmla="*/ 0 w 889000"/>
              <a:gd name="connsiteY2" fmla="*/ 889000 h 889000"/>
              <a:gd name="connsiteX3" fmla="*/ 0 w 889000"/>
              <a:gd name="connsiteY3" fmla="*/ 0 h 889000"/>
              <a:gd name="connsiteX0" fmla="*/ 889000 w 889000"/>
              <a:gd name="connsiteY0" fmla="*/ 889000 h 889000"/>
              <a:gd name="connsiteX1" fmla="*/ 0 w 889000"/>
              <a:gd name="connsiteY1" fmla="*/ 889000 h 889000"/>
              <a:gd name="connsiteX2" fmla="*/ 0 w 889000"/>
              <a:gd name="connsiteY2" fmla="*/ 0 h 889000"/>
            </a:gdLst>
            <a:ahLst/>
            <a:cxnLst>
              <a:cxn ang="0">
                <a:pos x="connsiteX0" y="connsiteY0"/>
              </a:cxn>
              <a:cxn ang="0">
                <a:pos x="connsiteX1" y="connsiteY1"/>
              </a:cxn>
              <a:cxn ang="0">
                <a:pos x="connsiteX2" y="connsiteY2"/>
              </a:cxn>
            </a:cxnLst>
            <a:rect l="l" t="t" r="r" b="b"/>
            <a:pathLst>
              <a:path w="889000" h="889000">
                <a:moveTo>
                  <a:pt x="889000" y="889000"/>
                </a:moveTo>
                <a:lnTo>
                  <a:pt x="0" y="889000"/>
                </a:lnTo>
                <a:lnTo>
                  <a:pt x="0" y="0"/>
                </a:lnTo>
              </a:path>
            </a:pathLst>
          </a:custGeom>
          <a:noFill/>
          <a:ln w="12700">
            <a:solidFill>
              <a:schemeClr val="bg1"/>
            </a:solidFill>
          </a:ln>
          <a:effectLst>
            <a:outerShdw blurRad="114300" dist="228600" dir="762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Tw Cen MT" panose="020B0602020104020603" pitchFamily="34" charset="77"/>
            </a:endParaRPr>
          </a:p>
        </p:txBody>
      </p:sp>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68351319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Footer Placeholder 2">
            <a:extLst>
              <a:ext uri="{FF2B5EF4-FFF2-40B4-BE49-F238E27FC236}">
                <a16:creationId xmlns:a16="http://schemas.microsoft.com/office/drawing/2014/main" id="{13C798C6-69B7-3843-B42C-9192059081CD}"/>
              </a:ext>
            </a:extLst>
          </p:cNvPr>
          <p:cNvSpPr>
            <a:spLocks noGrp="1"/>
          </p:cNvSpPr>
          <p:nvPr>
            <p:ph type="ftr" sz="quarter" idx="10"/>
          </p:nvPr>
        </p:nvSpPr>
        <p:spPr/>
        <p:txBody>
          <a:bodyPr/>
          <a:lstStyle/>
          <a:p>
            <a:endParaRPr lang="en-US" dirty="0"/>
          </a:p>
        </p:txBody>
      </p:sp>
      <p:sp>
        <p:nvSpPr>
          <p:cNvPr id="5" name="Slide Number Placeholder 4">
            <a:extLst>
              <a:ext uri="{FF2B5EF4-FFF2-40B4-BE49-F238E27FC236}">
                <a16:creationId xmlns:a16="http://schemas.microsoft.com/office/drawing/2014/main" id="{DE90E10A-B5FA-EC42-93F8-FBE083CE9500}"/>
              </a:ext>
            </a:extLst>
          </p:cNvPr>
          <p:cNvSpPr>
            <a:spLocks noGrp="1"/>
          </p:cNvSpPr>
          <p:nvPr>
            <p:ph type="sldNum" sz="quarter" idx="11"/>
          </p:nvPr>
        </p:nvSpPr>
        <p:spPr/>
        <p:txBody>
          <a:bodyPr/>
          <a:lstStyle>
            <a:lvl1pPr>
              <a:defRPr>
                <a:solidFill>
                  <a:schemeClr val="tx1"/>
                </a:solidFill>
              </a:defRPr>
            </a:lvl1pPr>
          </a:lstStyle>
          <a:p>
            <a:fld id="{D4CBCC7C-28B9-0F47-8C3B-8533C118E512}" type="slidenum">
              <a:rPr lang="en-US" smtClean="0"/>
              <a:pPr/>
              <a:t>‹#›</a:t>
            </a:fld>
            <a:endParaRPr lang="en-US" dirty="0"/>
          </a:p>
        </p:txBody>
      </p:sp>
      <p:pic>
        <p:nvPicPr>
          <p:cNvPr id="21" name="Picture 20">
            <a:extLst>
              <a:ext uri="{FF2B5EF4-FFF2-40B4-BE49-F238E27FC236}">
                <a16:creationId xmlns:a16="http://schemas.microsoft.com/office/drawing/2014/main" id="{30D44F2B-F7D0-F74B-8F36-AAEFB5EE2FB3}"/>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6064895" y="5684361"/>
            <a:ext cx="2089754" cy="662245"/>
          </a:xfrm>
          <a:prstGeom prst="rect">
            <a:avLst/>
          </a:prstGeom>
          <a:effectLst>
            <a:outerShdw blurRad="50800" dist="38100" dir="2700000" algn="tl" rotWithShape="0">
              <a:prstClr val="black">
                <a:alpha val="40000"/>
              </a:prstClr>
            </a:outerShdw>
          </a:effectLst>
        </p:spPr>
      </p:pic>
      <p:sp>
        <p:nvSpPr>
          <p:cNvPr id="13" name="Content Placeholder 19">
            <a:extLst>
              <a:ext uri="{FF2B5EF4-FFF2-40B4-BE49-F238E27FC236}">
                <a16:creationId xmlns:a16="http://schemas.microsoft.com/office/drawing/2014/main" id="{A914B206-949D-4A49-AE48-CE191E8DBAC6}"/>
              </a:ext>
            </a:extLst>
          </p:cNvPr>
          <p:cNvSpPr>
            <a:spLocks noGrp="1"/>
          </p:cNvSpPr>
          <p:nvPr>
            <p:ph sz="quarter" idx="12"/>
          </p:nvPr>
        </p:nvSpPr>
        <p:spPr>
          <a:xfrm>
            <a:off x="868680" y="3981690"/>
            <a:ext cx="4467225" cy="1516285"/>
          </a:xfrm>
        </p:spPr>
        <p:txBody>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4" name="Title 1">
            <a:extLst>
              <a:ext uri="{FF2B5EF4-FFF2-40B4-BE49-F238E27FC236}">
                <a16:creationId xmlns:a16="http://schemas.microsoft.com/office/drawing/2014/main" id="{04D39092-A975-DC4F-B9FB-8EF3915F774A}"/>
              </a:ext>
            </a:extLst>
          </p:cNvPr>
          <p:cNvSpPr>
            <a:spLocks noGrp="1"/>
          </p:cNvSpPr>
          <p:nvPr>
            <p:ph type="title" hasCustomPrompt="1"/>
          </p:nvPr>
        </p:nvSpPr>
        <p:spPr>
          <a:xfrm>
            <a:off x="869428" y="2390695"/>
            <a:ext cx="4454925" cy="1325563"/>
          </a:xfrm>
        </p:spPr>
        <p:txBody>
          <a:bodyPr/>
          <a:lstStyle>
            <a:lvl1pPr>
              <a:defRPr b="1">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1082873372"/>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Title with Graphic">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D56ACB9-36BD-5443-9D22-C8E0B7BD7D1C}"/>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5058137" y="0"/>
            <a:ext cx="7133863" cy="6848287"/>
          </a:xfrm>
          <a:prstGeom prst="rect">
            <a:avLst/>
          </a:prstGeom>
        </p:spPr>
      </p:pic>
      <p:sp>
        <p:nvSpPr>
          <p:cNvPr id="15" name="Rectangle 14">
            <a:extLst>
              <a:ext uri="{FF2B5EF4-FFF2-40B4-BE49-F238E27FC236}">
                <a16:creationId xmlns:a16="http://schemas.microsoft.com/office/drawing/2014/main" id="{59AE6C8C-1B23-804B-BDF3-9451E1B65C4F}"/>
              </a:ext>
            </a:extLst>
          </p:cNvPr>
          <p:cNvSpPr/>
          <p:nvPr userDrawn="1"/>
        </p:nvSpPr>
        <p:spPr>
          <a:xfrm>
            <a:off x="5401700" y="660401"/>
            <a:ext cx="3682415" cy="5921374"/>
          </a:xfrm>
          <a:custGeom>
            <a:avLst/>
            <a:gdLst>
              <a:gd name="connsiteX0" fmla="*/ 0 w 889000"/>
              <a:gd name="connsiteY0" fmla="*/ 0 h 889000"/>
              <a:gd name="connsiteX1" fmla="*/ 889000 w 889000"/>
              <a:gd name="connsiteY1" fmla="*/ 0 h 889000"/>
              <a:gd name="connsiteX2" fmla="*/ 889000 w 889000"/>
              <a:gd name="connsiteY2" fmla="*/ 889000 h 889000"/>
              <a:gd name="connsiteX3" fmla="*/ 0 w 889000"/>
              <a:gd name="connsiteY3" fmla="*/ 889000 h 889000"/>
              <a:gd name="connsiteX4" fmla="*/ 0 w 889000"/>
              <a:gd name="connsiteY4" fmla="*/ 0 h 889000"/>
              <a:gd name="connsiteX0" fmla="*/ 889000 w 980440"/>
              <a:gd name="connsiteY0" fmla="*/ 0 h 889000"/>
              <a:gd name="connsiteX1" fmla="*/ 889000 w 980440"/>
              <a:gd name="connsiteY1" fmla="*/ 889000 h 889000"/>
              <a:gd name="connsiteX2" fmla="*/ 0 w 980440"/>
              <a:gd name="connsiteY2" fmla="*/ 889000 h 889000"/>
              <a:gd name="connsiteX3" fmla="*/ 0 w 980440"/>
              <a:gd name="connsiteY3" fmla="*/ 0 h 889000"/>
              <a:gd name="connsiteX4" fmla="*/ 980440 w 980440"/>
              <a:gd name="connsiteY4" fmla="*/ 91440 h 889000"/>
              <a:gd name="connsiteX0" fmla="*/ 889000 w 889000"/>
              <a:gd name="connsiteY0" fmla="*/ 0 h 889000"/>
              <a:gd name="connsiteX1" fmla="*/ 889000 w 889000"/>
              <a:gd name="connsiteY1" fmla="*/ 889000 h 889000"/>
              <a:gd name="connsiteX2" fmla="*/ 0 w 889000"/>
              <a:gd name="connsiteY2" fmla="*/ 889000 h 889000"/>
              <a:gd name="connsiteX3" fmla="*/ 0 w 889000"/>
              <a:gd name="connsiteY3" fmla="*/ 0 h 889000"/>
              <a:gd name="connsiteX0" fmla="*/ 889000 w 889000"/>
              <a:gd name="connsiteY0" fmla="*/ 889000 h 889000"/>
              <a:gd name="connsiteX1" fmla="*/ 0 w 889000"/>
              <a:gd name="connsiteY1" fmla="*/ 889000 h 889000"/>
              <a:gd name="connsiteX2" fmla="*/ 0 w 889000"/>
              <a:gd name="connsiteY2" fmla="*/ 0 h 889000"/>
            </a:gdLst>
            <a:ahLst/>
            <a:cxnLst>
              <a:cxn ang="0">
                <a:pos x="connsiteX0" y="connsiteY0"/>
              </a:cxn>
              <a:cxn ang="0">
                <a:pos x="connsiteX1" y="connsiteY1"/>
              </a:cxn>
              <a:cxn ang="0">
                <a:pos x="connsiteX2" y="connsiteY2"/>
              </a:cxn>
            </a:cxnLst>
            <a:rect l="l" t="t" r="r" b="b"/>
            <a:pathLst>
              <a:path w="889000" h="889000">
                <a:moveTo>
                  <a:pt x="889000" y="889000"/>
                </a:moveTo>
                <a:lnTo>
                  <a:pt x="0" y="889000"/>
                </a:lnTo>
                <a:lnTo>
                  <a:pt x="0" y="0"/>
                </a:lnTo>
              </a:path>
            </a:pathLst>
          </a:custGeom>
          <a:noFill/>
          <a:ln w="12700">
            <a:solidFill>
              <a:schemeClr val="bg1"/>
            </a:solidFill>
          </a:ln>
          <a:effectLst>
            <a:outerShdw blurRad="114300" dist="228600" dir="762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5D5B6F"/>
              </a:solidFill>
              <a:latin typeface="Tw Cen MT" panose="020B0602020104020603" pitchFamily="34" charset="77"/>
            </a:endParaRPr>
          </a:p>
        </p:txBody>
      </p:sp>
      <p:sp>
        <p:nvSpPr>
          <p:cNvPr id="16" name="Rectangle 14">
            <a:extLst>
              <a:ext uri="{FF2B5EF4-FFF2-40B4-BE49-F238E27FC236}">
                <a16:creationId xmlns:a16="http://schemas.microsoft.com/office/drawing/2014/main" id="{9E1EE434-C434-4E4F-8FDC-174F867A356B}"/>
              </a:ext>
            </a:extLst>
          </p:cNvPr>
          <p:cNvSpPr/>
          <p:nvPr userDrawn="1"/>
        </p:nvSpPr>
        <p:spPr>
          <a:xfrm rot="10800000">
            <a:off x="10084278" y="419098"/>
            <a:ext cx="1739421" cy="4357913"/>
          </a:xfrm>
          <a:custGeom>
            <a:avLst/>
            <a:gdLst>
              <a:gd name="connsiteX0" fmla="*/ 0 w 889000"/>
              <a:gd name="connsiteY0" fmla="*/ 0 h 889000"/>
              <a:gd name="connsiteX1" fmla="*/ 889000 w 889000"/>
              <a:gd name="connsiteY1" fmla="*/ 0 h 889000"/>
              <a:gd name="connsiteX2" fmla="*/ 889000 w 889000"/>
              <a:gd name="connsiteY2" fmla="*/ 889000 h 889000"/>
              <a:gd name="connsiteX3" fmla="*/ 0 w 889000"/>
              <a:gd name="connsiteY3" fmla="*/ 889000 h 889000"/>
              <a:gd name="connsiteX4" fmla="*/ 0 w 889000"/>
              <a:gd name="connsiteY4" fmla="*/ 0 h 889000"/>
              <a:gd name="connsiteX0" fmla="*/ 889000 w 980440"/>
              <a:gd name="connsiteY0" fmla="*/ 0 h 889000"/>
              <a:gd name="connsiteX1" fmla="*/ 889000 w 980440"/>
              <a:gd name="connsiteY1" fmla="*/ 889000 h 889000"/>
              <a:gd name="connsiteX2" fmla="*/ 0 w 980440"/>
              <a:gd name="connsiteY2" fmla="*/ 889000 h 889000"/>
              <a:gd name="connsiteX3" fmla="*/ 0 w 980440"/>
              <a:gd name="connsiteY3" fmla="*/ 0 h 889000"/>
              <a:gd name="connsiteX4" fmla="*/ 980440 w 980440"/>
              <a:gd name="connsiteY4" fmla="*/ 91440 h 889000"/>
              <a:gd name="connsiteX0" fmla="*/ 889000 w 889000"/>
              <a:gd name="connsiteY0" fmla="*/ 0 h 889000"/>
              <a:gd name="connsiteX1" fmla="*/ 889000 w 889000"/>
              <a:gd name="connsiteY1" fmla="*/ 889000 h 889000"/>
              <a:gd name="connsiteX2" fmla="*/ 0 w 889000"/>
              <a:gd name="connsiteY2" fmla="*/ 889000 h 889000"/>
              <a:gd name="connsiteX3" fmla="*/ 0 w 889000"/>
              <a:gd name="connsiteY3" fmla="*/ 0 h 889000"/>
              <a:gd name="connsiteX0" fmla="*/ 889000 w 889000"/>
              <a:gd name="connsiteY0" fmla="*/ 889000 h 889000"/>
              <a:gd name="connsiteX1" fmla="*/ 0 w 889000"/>
              <a:gd name="connsiteY1" fmla="*/ 889000 h 889000"/>
              <a:gd name="connsiteX2" fmla="*/ 0 w 889000"/>
              <a:gd name="connsiteY2" fmla="*/ 0 h 889000"/>
            </a:gdLst>
            <a:ahLst/>
            <a:cxnLst>
              <a:cxn ang="0">
                <a:pos x="connsiteX0" y="connsiteY0"/>
              </a:cxn>
              <a:cxn ang="0">
                <a:pos x="connsiteX1" y="connsiteY1"/>
              </a:cxn>
              <a:cxn ang="0">
                <a:pos x="connsiteX2" y="connsiteY2"/>
              </a:cxn>
            </a:cxnLst>
            <a:rect l="l" t="t" r="r" b="b"/>
            <a:pathLst>
              <a:path w="889000" h="889000">
                <a:moveTo>
                  <a:pt x="889000" y="889000"/>
                </a:moveTo>
                <a:lnTo>
                  <a:pt x="0" y="889000"/>
                </a:lnTo>
                <a:lnTo>
                  <a:pt x="0" y="0"/>
                </a:lnTo>
              </a:path>
            </a:pathLst>
          </a:custGeom>
          <a:noFill/>
          <a:ln w="12700">
            <a:solidFill>
              <a:schemeClr val="bg1"/>
            </a:solidFill>
          </a:ln>
          <a:effectLst>
            <a:outerShdw blurRad="114300" dist="228600" dir="762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Tw Cen MT" panose="020B0602020104020603" pitchFamily="34" charset="77"/>
            </a:endParaRPr>
          </a:p>
        </p:txBody>
      </p:sp>
      <p:sp>
        <p:nvSpPr>
          <p:cNvPr id="17" name="Rectangle 14">
            <a:extLst>
              <a:ext uri="{FF2B5EF4-FFF2-40B4-BE49-F238E27FC236}">
                <a16:creationId xmlns:a16="http://schemas.microsoft.com/office/drawing/2014/main" id="{EEA68364-0B7C-C445-B375-1FE9E430946A}"/>
              </a:ext>
            </a:extLst>
          </p:cNvPr>
          <p:cNvSpPr/>
          <p:nvPr userDrawn="1"/>
        </p:nvSpPr>
        <p:spPr>
          <a:xfrm rot="5400000">
            <a:off x="7801508" y="-1973110"/>
            <a:ext cx="782386" cy="5320005"/>
          </a:xfrm>
          <a:custGeom>
            <a:avLst/>
            <a:gdLst>
              <a:gd name="connsiteX0" fmla="*/ 0 w 889000"/>
              <a:gd name="connsiteY0" fmla="*/ 0 h 889000"/>
              <a:gd name="connsiteX1" fmla="*/ 889000 w 889000"/>
              <a:gd name="connsiteY1" fmla="*/ 0 h 889000"/>
              <a:gd name="connsiteX2" fmla="*/ 889000 w 889000"/>
              <a:gd name="connsiteY2" fmla="*/ 889000 h 889000"/>
              <a:gd name="connsiteX3" fmla="*/ 0 w 889000"/>
              <a:gd name="connsiteY3" fmla="*/ 889000 h 889000"/>
              <a:gd name="connsiteX4" fmla="*/ 0 w 889000"/>
              <a:gd name="connsiteY4" fmla="*/ 0 h 889000"/>
              <a:gd name="connsiteX0" fmla="*/ 889000 w 980440"/>
              <a:gd name="connsiteY0" fmla="*/ 0 h 889000"/>
              <a:gd name="connsiteX1" fmla="*/ 889000 w 980440"/>
              <a:gd name="connsiteY1" fmla="*/ 889000 h 889000"/>
              <a:gd name="connsiteX2" fmla="*/ 0 w 980440"/>
              <a:gd name="connsiteY2" fmla="*/ 889000 h 889000"/>
              <a:gd name="connsiteX3" fmla="*/ 0 w 980440"/>
              <a:gd name="connsiteY3" fmla="*/ 0 h 889000"/>
              <a:gd name="connsiteX4" fmla="*/ 980440 w 980440"/>
              <a:gd name="connsiteY4" fmla="*/ 91440 h 889000"/>
              <a:gd name="connsiteX0" fmla="*/ 889000 w 889000"/>
              <a:gd name="connsiteY0" fmla="*/ 0 h 889000"/>
              <a:gd name="connsiteX1" fmla="*/ 889000 w 889000"/>
              <a:gd name="connsiteY1" fmla="*/ 889000 h 889000"/>
              <a:gd name="connsiteX2" fmla="*/ 0 w 889000"/>
              <a:gd name="connsiteY2" fmla="*/ 889000 h 889000"/>
              <a:gd name="connsiteX3" fmla="*/ 0 w 889000"/>
              <a:gd name="connsiteY3" fmla="*/ 0 h 889000"/>
              <a:gd name="connsiteX0" fmla="*/ 889000 w 889000"/>
              <a:gd name="connsiteY0" fmla="*/ 889000 h 889000"/>
              <a:gd name="connsiteX1" fmla="*/ 0 w 889000"/>
              <a:gd name="connsiteY1" fmla="*/ 889000 h 889000"/>
              <a:gd name="connsiteX2" fmla="*/ 0 w 889000"/>
              <a:gd name="connsiteY2" fmla="*/ 0 h 889000"/>
            </a:gdLst>
            <a:ahLst/>
            <a:cxnLst>
              <a:cxn ang="0">
                <a:pos x="connsiteX0" y="connsiteY0"/>
              </a:cxn>
              <a:cxn ang="0">
                <a:pos x="connsiteX1" y="connsiteY1"/>
              </a:cxn>
              <a:cxn ang="0">
                <a:pos x="connsiteX2" y="connsiteY2"/>
              </a:cxn>
            </a:cxnLst>
            <a:rect l="l" t="t" r="r" b="b"/>
            <a:pathLst>
              <a:path w="889000" h="889000">
                <a:moveTo>
                  <a:pt x="889000" y="889000"/>
                </a:moveTo>
                <a:lnTo>
                  <a:pt x="0" y="889000"/>
                </a:lnTo>
                <a:lnTo>
                  <a:pt x="0" y="0"/>
                </a:lnTo>
              </a:path>
            </a:pathLst>
          </a:custGeom>
          <a:noFill/>
          <a:ln w="12700">
            <a:solidFill>
              <a:schemeClr val="bg1"/>
            </a:solidFill>
          </a:ln>
          <a:effectLst>
            <a:outerShdw blurRad="114300" dist="228600" dir="762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Tw Cen MT" panose="020B0602020104020603" pitchFamily="34" charset="77"/>
            </a:endParaRPr>
          </a:p>
        </p:txBody>
      </p:sp>
      <p:sp>
        <p:nvSpPr>
          <p:cNvPr id="18" name="Rectangle 14">
            <a:extLst>
              <a:ext uri="{FF2B5EF4-FFF2-40B4-BE49-F238E27FC236}">
                <a16:creationId xmlns:a16="http://schemas.microsoft.com/office/drawing/2014/main" id="{56457B8C-925F-8C40-85C1-93C07453E7F2}"/>
              </a:ext>
            </a:extLst>
          </p:cNvPr>
          <p:cNvSpPr/>
          <p:nvPr userDrawn="1"/>
        </p:nvSpPr>
        <p:spPr>
          <a:xfrm flipH="1">
            <a:off x="9246005" y="2486130"/>
            <a:ext cx="2425294" cy="3950880"/>
          </a:xfrm>
          <a:custGeom>
            <a:avLst/>
            <a:gdLst>
              <a:gd name="connsiteX0" fmla="*/ 0 w 889000"/>
              <a:gd name="connsiteY0" fmla="*/ 0 h 889000"/>
              <a:gd name="connsiteX1" fmla="*/ 889000 w 889000"/>
              <a:gd name="connsiteY1" fmla="*/ 0 h 889000"/>
              <a:gd name="connsiteX2" fmla="*/ 889000 w 889000"/>
              <a:gd name="connsiteY2" fmla="*/ 889000 h 889000"/>
              <a:gd name="connsiteX3" fmla="*/ 0 w 889000"/>
              <a:gd name="connsiteY3" fmla="*/ 889000 h 889000"/>
              <a:gd name="connsiteX4" fmla="*/ 0 w 889000"/>
              <a:gd name="connsiteY4" fmla="*/ 0 h 889000"/>
              <a:gd name="connsiteX0" fmla="*/ 889000 w 980440"/>
              <a:gd name="connsiteY0" fmla="*/ 0 h 889000"/>
              <a:gd name="connsiteX1" fmla="*/ 889000 w 980440"/>
              <a:gd name="connsiteY1" fmla="*/ 889000 h 889000"/>
              <a:gd name="connsiteX2" fmla="*/ 0 w 980440"/>
              <a:gd name="connsiteY2" fmla="*/ 889000 h 889000"/>
              <a:gd name="connsiteX3" fmla="*/ 0 w 980440"/>
              <a:gd name="connsiteY3" fmla="*/ 0 h 889000"/>
              <a:gd name="connsiteX4" fmla="*/ 980440 w 980440"/>
              <a:gd name="connsiteY4" fmla="*/ 91440 h 889000"/>
              <a:gd name="connsiteX0" fmla="*/ 889000 w 889000"/>
              <a:gd name="connsiteY0" fmla="*/ 0 h 889000"/>
              <a:gd name="connsiteX1" fmla="*/ 889000 w 889000"/>
              <a:gd name="connsiteY1" fmla="*/ 889000 h 889000"/>
              <a:gd name="connsiteX2" fmla="*/ 0 w 889000"/>
              <a:gd name="connsiteY2" fmla="*/ 889000 h 889000"/>
              <a:gd name="connsiteX3" fmla="*/ 0 w 889000"/>
              <a:gd name="connsiteY3" fmla="*/ 0 h 889000"/>
              <a:gd name="connsiteX0" fmla="*/ 889000 w 889000"/>
              <a:gd name="connsiteY0" fmla="*/ 889000 h 889000"/>
              <a:gd name="connsiteX1" fmla="*/ 0 w 889000"/>
              <a:gd name="connsiteY1" fmla="*/ 889000 h 889000"/>
              <a:gd name="connsiteX2" fmla="*/ 0 w 889000"/>
              <a:gd name="connsiteY2" fmla="*/ 0 h 889000"/>
            </a:gdLst>
            <a:ahLst/>
            <a:cxnLst>
              <a:cxn ang="0">
                <a:pos x="connsiteX0" y="connsiteY0"/>
              </a:cxn>
              <a:cxn ang="0">
                <a:pos x="connsiteX1" y="connsiteY1"/>
              </a:cxn>
              <a:cxn ang="0">
                <a:pos x="connsiteX2" y="connsiteY2"/>
              </a:cxn>
            </a:cxnLst>
            <a:rect l="l" t="t" r="r" b="b"/>
            <a:pathLst>
              <a:path w="889000" h="889000">
                <a:moveTo>
                  <a:pt x="889000" y="889000"/>
                </a:moveTo>
                <a:lnTo>
                  <a:pt x="0" y="889000"/>
                </a:lnTo>
                <a:lnTo>
                  <a:pt x="0" y="0"/>
                </a:lnTo>
              </a:path>
            </a:pathLst>
          </a:custGeom>
          <a:noFill/>
          <a:ln w="12700">
            <a:solidFill>
              <a:schemeClr val="bg1"/>
            </a:solidFill>
          </a:ln>
          <a:effectLst>
            <a:outerShdw blurRad="114300" dist="228600" dir="762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Tw Cen MT" panose="020B0602020104020603" pitchFamily="34" charset="77"/>
            </a:endParaRPr>
          </a:p>
        </p:txBody>
      </p:sp>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21354043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Footer Placeholder 2">
            <a:extLst>
              <a:ext uri="{FF2B5EF4-FFF2-40B4-BE49-F238E27FC236}">
                <a16:creationId xmlns:a16="http://schemas.microsoft.com/office/drawing/2014/main" id="{13C798C6-69B7-3843-B42C-9192059081CD}"/>
              </a:ext>
            </a:extLst>
          </p:cNvPr>
          <p:cNvSpPr>
            <a:spLocks noGrp="1"/>
          </p:cNvSpPr>
          <p:nvPr>
            <p:ph type="ftr" sz="quarter" idx="10"/>
          </p:nvPr>
        </p:nvSpPr>
        <p:spPr/>
        <p:txBody>
          <a:bodyPr/>
          <a:lstStyle/>
          <a:p>
            <a:endParaRPr lang="en-US" dirty="0"/>
          </a:p>
        </p:txBody>
      </p:sp>
      <p:sp>
        <p:nvSpPr>
          <p:cNvPr id="5" name="Slide Number Placeholder 4">
            <a:extLst>
              <a:ext uri="{FF2B5EF4-FFF2-40B4-BE49-F238E27FC236}">
                <a16:creationId xmlns:a16="http://schemas.microsoft.com/office/drawing/2014/main" id="{DE90E10A-B5FA-EC42-93F8-FBE083CE9500}"/>
              </a:ext>
            </a:extLst>
          </p:cNvPr>
          <p:cNvSpPr>
            <a:spLocks noGrp="1"/>
          </p:cNvSpPr>
          <p:nvPr>
            <p:ph type="sldNum" sz="quarter" idx="11"/>
          </p:nvPr>
        </p:nvSpPr>
        <p:spPr/>
        <p:txBody>
          <a:bodyPr/>
          <a:lstStyle>
            <a:lvl1pPr>
              <a:defRPr>
                <a:solidFill>
                  <a:schemeClr val="tx1"/>
                </a:solidFill>
              </a:defRPr>
            </a:lvl1pPr>
          </a:lstStyle>
          <a:p>
            <a:fld id="{D4CBCC7C-28B9-0F47-8C3B-8533C118E512}" type="slidenum">
              <a:rPr lang="en-US" smtClean="0"/>
              <a:pPr/>
              <a:t>‹#›</a:t>
            </a:fld>
            <a:endParaRPr lang="en-US" dirty="0"/>
          </a:p>
        </p:txBody>
      </p:sp>
      <p:pic>
        <p:nvPicPr>
          <p:cNvPr id="21" name="Picture 20">
            <a:extLst>
              <a:ext uri="{FF2B5EF4-FFF2-40B4-BE49-F238E27FC236}">
                <a16:creationId xmlns:a16="http://schemas.microsoft.com/office/drawing/2014/main" id="{30D44F2B-F7D0-F74B-8F36-AAEFB5EE2FB3}"/>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5648207" y="5684361"/>
            <a:ext cx="2089754" cy="662245"/>
          </a:xfrm>
          <a:prstGeom prst="rect">
            <a:avLst/>
          </a:prstGeom>
          <a:effectLst>
            <a:outerShdw blurRad="50800" dist="38100" dir="2700000" algn="tl" rotWithShape="0">
              <a:prstClr val="black">
                <a:alpha val="40000"/>
              </a:prstClr>
            </a:outerShdw>
          </a:effectLst>
        </p:spPr>
      </p:pic>
      <p:sp>
        <p:nvSpPr>
          <p:cNvPr id="13" name="Content Placeholder 19">
            <a:extLst>
              <a:ext uri="{FF2B5EF4-FFF2-40B4-BE49-F238E27FC236}">
                <a16:creationId xmlns:a16="http://schemas.microsoft.com/office/drawing/2014/main" id="{A914B206-949D-4A49-AE48-CE191E8DBAC6}"/>
              </a:ext>
            </a:extLst>
          </p:cNvPr>
          <p:cNvSpPr>
            <a:spLocks noGrp="1"/>
          </p:cNvSpPr>
          <p:nvPr>
            <p:ph sz="quarter" idx="12"/>
          </p:nvPr>
        </p:nvSpPr>
        <p:spPr>
          <a:xfrm>
            <a:off x="868680" y="3981690"/>
            <a:ext cx="4085285" cy="1516285"/>
          </a:xfrm>
        </p:spPr>
        <p:txBody>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4" name="Title 1">
            <a:extLst>
              <a:ext uri="{FF2B5EF4-FFF2-40B4-BE49-F238E27FC236}">
                <a16:creationId xmlns:a16="http://schemas.microsoft.com/office/drawing/2014/main" id="{04D39092-A975-DC4F-B9FB-8EF3915F774A}"/>
              </a:ext>
            </a:extLst>
          </p:cNvPr>
          <p:cNvSpPr>
            <a:spLocks noGrp="1"/>
          </p:cNvSpPr>
          <p:nvPr>
            <p:ph type="title" hasCustomPrompt="1"/>
          </p:nvPr>
        </p:nvSpPr>
        <p:spPr>
          <a:xfrm>
            <a:off x="869429" y="2390695"/>
            <a:ext cx="4049812" cy="1325563"/>
          </a:xfrm>
        </p:spPr>
        <p:txBody>
          <a:bodyPr/>
          <a:lstStyle>
            <a:lvl1pPr>
              <a:defRPr b="1">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1561178"/>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DEBD6A-D895-8949-AD78-A84ECBAABD35}"/>
              </a:ext>
            </a:extLst>
          </p:cNvPr>
          <p:cNvSpPr/>
          <p:nvPr userDrawn="1"/>
        </p:nvSpPr>
        <p:spPr>
          <a:xfrm>
            <a:off x="14781" y="2083345"/>
            <a:ext cx="12199601" cy="6878663"/>
          </a:xfrm>
          <a:prstGeom prst="rect">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Tw Cen MT" panose="020B0602020104020603" pitchFamily="34" charset="77"/>
            </a:endParaRPr>
          </a:p>
        </p:txBody>
      </p:sp>
      <p:sp>
        <p:nvSpPr>
          <p:cNvPr id="9" name="Content Placeholder 8">
            <a:extLst>
              <a:ext uri="{FF2B5EF4-FFF2-40B4-BE49-F238E27FC236}">
                <a16:creationId xmlns:a16="http://schemas.microsoft.com/office/drawing/2014/main" id="{F7C2C382-A65C-0A48-9E38-7D11FC3B47FB}"/>
              </a:ext>
            </a:extLst>
          </p:cNvPr>
          <p:cNvSpPr>
            <a:spLocks noGrp="1"/>
          </p:cNvSpPr>
          <p:nvPr>
            <p:ph sz="quarter" idx="10"/>
          </p:nvPr>
        </p:nvSpPr>
        <p:spPr>
          <a:xfrm>
            <a:off x="6445250" y="3875789"/>
            <a:ext cx="4318000" cy="344488"/>
          </a:xfrm>
          <a:prstGeom prst="rect">
            <a:avLst/>
          </a:prstGeom>
        </p:spPr>
        <p:txBody>
          <a:bodyPr lIns="0" rIns="0"/>
          <a:lstStyle>
            <a:lvl1pPr marL="0" indent="0" algn="r">
              <a:buNone/>
              <a:defRPr sz="1800" b="0" i="0">
                <a:solidFill>
                  <a:schemeClr val="tx1"/>
                </a:solidFill>
                <a:latin typeface="Tw Cen MT" panose="020B0602020104020603" pitchFamily="34" charset="77"/>
                <a:cs typeface="Calibri" panose="020F0502020204030204" pitchFamily="34" charset="0"/>
              </a:defRPr>
            </a:lvl1pPr>
            <a:lvl2pPr marL="457200" indent="0" algn="r">
              <a:buNone/>
              <a:defRPr sz="2000" b="0" i="0">
                <a:latin typeface="Calibri" panose="020F0502020204030204" pitchFamily="34" charset="0"/>
                <a:cs typeface="Calibri" panose="020F0502020204030204" pitchFamily="34" charset="0"/>
              </a:defRPr>
            </a:lvl2pPr>
            <a:lvl3pPr marL="914400" indent="0" algn="r">
              <a:buNone/>
              <a:defRPr sz="2000" b="0" i="0">
                <a:latin typeface="Calibri" panose="020F0502020204030204" pitchFamily="34" charset="0"/>
                <a:cs typeface="Calibri" panose="020F0502020204030204" pitchFamily="34" charset="0"/>
              </a:defRPr>
            </a:lvl3pPr>
            <a:lvl4pPr marL="1371600" indent="0" algn="r">
              <a:buNone/>
              <a:defRPr sz="2000" b="0" i="0">
                <a:latin typeface="Calibri" panose="020F0502020204030204" pitchFamily="34" charset="0"/>
                <a:cs typeface="Calibri" panose="020F0502020204030204" pitchFamily="34" charset="0"/>
              </a:defRPr>
            </a:lvl4pPr>
            <a:lvl5pPr marL="1828800" indent="0" algn="r">
              <a:buNone/>
              <a:defRPr sz="2000" b="0" i="0">
                <a:latin typeface="Calibri" panose="020F0502020204030204" pitchFamily="34" charset="0"/>
                <a:cs typeface="Calibri" panose="020F0502020204030204" pitchFamily="34" charset="0"/>
              </a:defRPr>
            </a:lvl5pPr>
          </a:lstStyle>
          <a:p>
            <a:pPr lvl="0"/>
            <a:r>
              <a:rPr lang="en-US" dirty="0"/>
              <a:t>Click to edit Master text styles</a:t>
            </a:r>
          </a:p>
        </p:txBody>
      </p:sp>
      <p:sp>
        <p:nvSpPr>
          <p:cNvPr id="7" name="Rectangle 14">
            <a:extLst>
              <a:ext uri="{FF2B5EF4-FFF2-40B4-BE49-F238E27FC236}">
                <a16:creationId xmlns:a16="http://schemas.microsoft.com/office/drawing/2014/main" id="{54C86CA2-2AB6-5846-8664-19EF7D58E984}"/>
              </a:ext>
            </a:extLst>
          </p:cNvPr>
          <p:cNvSpPr/>
          <p:nvPr userDrawn="1"/>
        </p:nvSpPr>
        <p:spPr>
          <a:xfrm rot="5400000">
            <a:off x="5105385" y="-1205425"/>
            <a:ext cx="2144645" cy="9183790"/>
          </a:xfrm>
          <a:prstGeom prst="bracketPair">
            <a:avLst>
              <a:gd name="adj" fmla="val 0"/>
            </a:avLst>
          </a:prstGeom>
          <a:noFill/>
          <a:ln w="12700">
            <a:gradFill>
              <a:gsLst>
                <a:gs pos="70000">
                  <a:schemeClr val="accent5"/>
                </a:gs>
                <a:gs pos="0">
                  <a:schemeClr val="accent1"/>
                </a:gs>
              </a:gsLst>
              <a:lin ang="5400000" scaled="1"/>
            </a:gradFill>
          </a:ln>
          <a:effectLst>
            <a:outerShdw blurRad="114300" dist="228600" dir="762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Tw Cen MT" panose="020B0602020104020603" pitchFamily="34" charset="77"/>
            </a:endParaRPr>
          </a:p>
        </p:txBody>
      </p:sp>
      <p:sp>
        <p:nvSpPr>
          <p:cNvPr id="2" name="Title 1">
            <a:extLst>
              <a:ext uri="{FF2B5EF4-FFF2-40B4-BE49-F238E27FC236}">
                <a16:creationId xmlns:a16="http://schemas.microsoft.com/office/drawing/2014/main" id="{AE57B80E-FD77-3549-BDCD-4C1670B1EB75}"/>
              </a:ext>
            </a:extLst>
          </p:cNvPr>
          <p:cNvSpPr>
            <a:spLocks noGrp="1"/>
          </p:cNvSpPr>
          <p:nvPr>
            <p:ph type="title"/>
          </p:nvPr>
        </p:nvSpPr>
        <p:spPr>
          <a:xfrm>
            <a:off x="1559496" y="2733571"/>
            <a:ext cx="9218432" cy="1325563"/>
          </a:xfrm>
          <a:prstGeom prst="rect">
            <a:avLst/>
          </a:prstGeom>
        </p:spPr>
        <p:txBody>
          <a:bodyPr anchor="ctr" anchorCtr="0"/>
          <a:lstStyle>
            <a:lvl1pPr algn="ctr">
              <a:lnSpc>
                <a:spcPts val="2700"/>
              </a:lnSpc>
              <a:defRPr sz="2000" b="0" i="0">
                <a:latin typeface="Tw Cen MT" panose="020B0602020104020603" pitchFamily="34" charset="77"/>
              </a:defRPr>
            </a:lvl1pPr>
          </a:lstStyle>
          <a:p>
            <a:r>
              <a:rPr lang="en-US" dirty="0"/>
              <a:t>Click to edit Master title style</a:t>
            </a:r>
          </a:p>
        </p:txBody>
      </p:sp>
      <p:sp>
        <p:nvSpPr>
          <p:cNvPr id="10" name="Footer Placeholder 9">
            <a:extLst>
              <a:ext uri="{FF2B5EF4-FFF2-40B4-BE49-F238E27FC236}">
                <a16:creationId xmlns:a16="http://schemas.microsoft.com/office/drawing/2014/main" id="{CF299B3A-6574-3B44-BA15-CA3D6CBED11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01ED2B5E-34E3-F64A-A445-1399D2480A1B}"/>
              </a:ext>
            </a:extLst>
          </p:cNvPr>
          <p:cNvSpPr>
            <a:spLocks noGrp="1"/>
          </p:cNvSpPr>
          <p:nvPr>
            <p:ph type="sldNum" sz="quarter" idx="12"/>
          </p:nvPr>
        </p:nvSpPr>
        <p:spPr/>
        <p:txBody>
          <a:bodyPr/>
          <a:lstStyle/>
          <a:p>
            <a:fld id="{D4CBCC7C-28B9-0F47-8C3B-8533C118E512}" type="slidenum">
              <a:rPr lang="en-US" smtClean="0"/>
              <a:pPr/>
              <a:t>‹#›</a:t>
            </a:fld>
            <a:endParaRPr lang="en-US" dirty="0"/>
          </a:p>
        </p:txBody>
      </p:sp>
    </p:spTree>
    <p:extLst>
      <p:ext uri="{BB962C8B-B14F-4D97-AF65-F5344CB8AC3E}">
        <p14:creationId xmlns:p14="http://schemas.microsoft.com/office/powerpoint/2010/main" val="13449383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F9E65D3-528A-A946-801B-F2790CBDA41F}"/>
              </a:ext>
            </a:extLst>
          </p:cNvPr>
          <p:cNvPicPr>
            <a:picLocks noChangeAspect="1"/>
          </p:cNvPicPr>
          <p:nvPr userDrawn="1"/>
        </p:nvPicPr>
        <p:blipFill>
          <a:blip r:embed="rId3"/>
          <a:stretch>
            <a:fillRect/>
          </a:stretch>
        </p:blipFill>
        <p:spPr>
          <a:xfrm>
            <a:off x="0" y="0"/>
            <a:ext cx="3429000" cy="6858000"/>
          </a:xfrm>
          <a:prstGeom prst="rect">
            <a:avLst/>
          </a:prstGeom>
        </p:spPr>
      </p:pic>
      <p:sp>
        <p:nvSpPr>
          <p:cNvPr id="4" name="Title 5"/>
          <p:cNvSpPr>
            <a:spLocks noGrp="1"/>
          </p:cNvSpPr>
          <p:nvPr>
            <p:ph type="title" hasCustomPrompt="1"/>
          </p:nvPr>
        </p:nvSpPr>
        <p:spPr>
          <a:xfrm>
            <a:off x="434715" y="5561352"/>
            <a:ext cx="2638269" cy="854438"/>
          </a:xfrm>
          <a:prstGeom prst="rect">
            <a:avLst/>
          </a:prstGeom>
        </p:spPr>
        <p:txBody>
          <a:bodyPr lIns="0" tIns="0" rIns="0" bIns="0"/>
          <a:lstStyle>
            <a:lvl1pPr algn="ctr">
              <a:defRPr sz="4000">
                <a:solidFill>
                  <a:schemeClr val="bg1"/>
                </a:solidFill>
              </a:defRPr>
            </a:lvl1pPr>
          </a:lstStyle>
          <a:p>
            <a:r>
              <a:rPr lang="en-US" dirty="0" err="1"/>
              <a:t>Aenda</a:t>
            </a:r>
            <a:endParaRPr lang="en-US" dirty="0"/>
          </a:p>
        </p:txBody>
      </p:sp>
      <p:cxnSp>
        <p:nvCxnSpPr>
          <p:cNvPr id="13" name="Straight Connector 12">
            <a:extLst>
              <a:ext uri="{FF2B5EF4-FFF2-40B4-BE49-F238E27FC236}">
                <a16:creationId xmlns:a16="http://schemas.microsoft.com/office/drawing/2014/main" id="{866C1F8C-281F-0641-94B1-958748735AA3}"/>
              </a:ext>
            </a:extLst>
          </p:cNvPr>
          <p:cNvCxnSpPr/>
          <p:nvPr userDrawn="1"/>
        </p:nvCxnSpPr>
        <p:spPr>
          <a:xfrm>
            <a:off x="4044398" y="259773"/>
            <a:ext cx="0" cy="6369627"/>
          </a:xfrm>
          <a:prstGeom prst="line">
            <a:avLst/>
          </a:prstGeom>
          <a:ln>
            <a:solidFill>
              <a:srgbClr val="5D5B6F">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735364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Footer Placeholder 1">
            <a:extLst>
              <a:ext uri="{FF2B5EF4-FFF2-40B4-BE49-F238E27FC236}">
                <a16:creationId xmlns:a16="http://schemas.microsoft.com/office/drawing/2014/main" id="{5565857A-B2CC-344C-A7AD-4F2533FCA7FD}"/>
              </a:ext>
            </a:extLst>
          </p:cNvPr>
          <p:cNvSpPr>
            <a:spLocks noGrp="1"/>
          </p:cNvSpPr>
          <p:nvPr>
            <p:ph type="ftr" sz="quarter" idx="10"/>
          </p:nvPr>
        </p:nvSpPr>
        <p:spPr>
          <a:xfrm>
            <a:off x="4697896" y="6461280"/>
            <a:ext cx="4114800" cy="365125"/>
          </a:xfrm>
        </p:spPr>
        <p:txBody>
          <a:bodyPr/>
          <a:lstStyle/>
          <a:p>
            <a:endParaRPr lang="en-US" dirty="0"/>
          </a:p>
        </p:txBody>
      </p:sp>
      <p:sp>
        <p:nvSpPr>
          <p:cNvPr id="3" name="Slide Number Placeholder 2">
            <a:extLst>
              <a:ext uri="{FF2B5EF4-FFF2-40B4-BE49-F238E27FC236}">
                <a16:creationId xmlns:a16="http://schemas.microsoft.com/office/drawing/2014/main" id="{59C35446-E5B2-2547-AA39-525741B55E2C}"/>
              </a:ext>
            </a:extLst>
          </p:cNvPr>
          <p:cNvSpPr>
            <a:spLocks noGrp="1"/>
          </p:cNvSpPr>
          <p:nvPr>
            <p:ph type="sldNum" sz="quarter" idx="11"/>
          </p:nvPr>
        </p:nvSpPr>
        <p:spPr>
          <a:xfrm>
            <a:off x="10583056" y="6461280"/>
            <a:ext cx="770744" cy="365125"/>
          </a:xfrm>
        </p:spPr>
        <p:txBody>
          <a:bodyPr/>
          <a:lstStyle/>
          <a:p>
            <a:fld id="{D4CBCC7C-28B9-0F47-8C3B-8533C118E512}" type="slidenum">
              <a:rPr lang="en-US" smtClean="0"/>
              <a:pPr/>
              <a:t>‹#›</a:t>
            </a:fld>
            <a:endParaRPr lang="en-US" dirty="0"/>
          </a:p>
        </p:txBody>
      </p:sp>
      <p:sp>
        <p:nvSpPr>
          <p:cNvPr id="27" name="Content Placeholder 26">
            <a:extLst>
              <a:ext uri="{FF2B5EF4-FFF2-40B4-BE49-F238E27FC236}">
                <a16:creationId xmlns:a16="http://schemas.microsoft.com/office/drawing/2014/main" id="{BEC5777F-2A12-2E4D-8A95-55D085C5DF2C}"/>
              </a:ext>
            </a:extLst>
          </p:cNvPr>
          <p:cNvSpPr>
            <a:spLocks noGrp="1"/>
          </p:cNvSpPr>
          <p:nvPr>
            <p:ph sz="quarter" idx="12" hasCustomPrompt="1"/>
          </p:nvPr>
        </p:nvSpPr>
        <p:spPr>
          <a:xfrm>
            <a:off x="4512768" y="1094177"/>
            <a:ext cx="6684963" cy="4841927"/>
          </a:xfrm>
        </p:spPr>
        <p:txBody>
          <a:bodyPr/>
          <a:lstStyle>
            <a:lvl1pPr marL="0" indent="0">
              <a:spcBef>
                <a:spcPts val="400"/>
              </a:spcBef>
              <a:spcAft>
                <a:spcPts val="1000"/>
              </a:spcAft>
              <a:buNone/>
              <a:defRPr sz="2400" b="1">
                <a:solidFill>
                  <a:schemeClr val="accent1"/>
                </a:solidFill>
              </a:defRPr>
            </a:lvl1pPr>
          </a:lstStyle>
          <a:p>
            <a:pPr lvl="0"/>
            <a:r>
              <a:rPr lang="en-US" dirty="0"/>
              <a:t>Company Introduction</a:t>
            </a:r>
          </a:p>
          <a:p>
            <a:pPr lvl="0"/>
            <a:r>
              <a:rPr lang="en-US" dirty="0"/>
              <a:t>About Our Team</a:t>
            </a:r>
          </a:p>
          <a:p>
            <a:pPr lvl="0"/>
            <a:r>
              <a:rPr lang="en-US" dirty="0"/>
              <a:t>Company History</a:t>
            </a:r>
          </a:p>
          <a:p>
            <a:pPr lvl="0"/>
            <a:r>
              <a:rPr lang="en-US" dirty="0"/>
              <a:t>How We Can Help</a:t>
            </a:r>
          </a:p>
          <a:p>
            <a:pPr lvl="0"/>
            <a:r>
              <a:rPr lang="en-US" dirty="0"/>
              <a:t>Additional Line Item</a:t>
            </a:r>
          </a:p>
          <a:p>
            <a:pPr lvl="0"/>
            <a:r>
              <a:rPr lang="en-US" dirty="0"/>
              <a:t>Additional Line Item</a:t>
            </a:r>
          </a:p>
        </p:txBody>
      </p:sp>
    </p:spTree>
    <p:extLst>
      <p:ext uri="{BB962C8B-B14F-4D97-AF65-F5344CB8AC3E}">
        <p14:creationId xmlns:p14="http://schemas.microsoft.com/office/powerpoint/2010/main" val="23761432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with Graphic">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96D8BDE0-1459-6C4D-B06F-BCCDA79D92A5}"/>
              </a:ext>
            </a:extLst>
          </p:cNvPr>
          <p:cNvSpPr>
            <a:spLocks noGrp="1"/>
          </p:cNvSpPr>
          <p:nvPr>
            <p:ph sz="quarter" idx="12"/>
          </p:nvPr>
        </p:nvSpPr>
        <p:spPr>
          <a:xfrm>
            <a:off x="868680" y="1828800"/>
            <a:ext cx="4467225" cy="4311650"/>
          </a:xfrm>
        </p:spPr>
        <p:txBody>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pic>
        <p:nvPicPr>
          <p:cNvPr id="9" name="Picture 8">
            <a:extLst>
              <a:ext uri="{FF2B5EF4-FFF2-40B4-BE49-F238E27FC236}">
                <a16:creationId xmlns:a16="http://schemas.microsoft.com/office/drawing/2014/main" id="{0D56ACB9-36BD-5443-9D22-C8E0B7BD7D1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606321" y="0"/>
            <a:ext cx="6585679" cy="6848287"/>
          </a:xfrm>
          <a:prstGeom prst="rect">
            <a:avLst/>
          </a:prstGeom>
        </p:spPr>
      </p:pic>
      <p:sp>
        <p:nvSpPr>
          <p:cNvPr id="15" name="Rectangle 14">
            <a:extLst>
              <a:ext uri="{FF2B5EF4-FFF2-40B4-BE49-F238E27FC236}">
                <a16:creationId xmlns:a16="http://schemas.microsoft.com/office/drawing/2014/main" id="{59AE6C8C-1B23-804B-BDF3-9451E1B65C4F}"/>
              </a:ext>
            </a:extLst>
          </p:cNvPr>
          <p:cNvSpPr/>
          <p:nvPr userDrawn="1"/>
        </p:nvSpPr>
        <p:spPr>
          <a:xfrm>
            <a:off x="5853113" y="660401"/>
            <a:ext cx="3682415" cy="5921374"/>
          </a:xfrm>
          <a:custGeom>
            <a:avLst/>
            <a:gdLst>
              <a:gd name="connsiteX0" fmla="*/ 0 w 889000"/>
              <a:gd name="connsiteY0" fmla="*/ 0 h 889000"/>
              <a:gd name="connsiteX1" fmla="*/ 889000 w 889000"/>
              <a:gd name="connsiteY1" fmla="*/ 0 h 889000"/>
              <a:gd name="connsiteX2" fmla="*/ 889000 w 889000"/>
              <a:gd name="connsiteY2" fmla="*/ 889000 h 889000"/>
              <a:gd name="connsiteX3" fmla="*/ 0 w 889000"/>
              <a:gd name="connsiteY3" fmla="*/ 889000 h 889000"/>
              <a:gd name="connsiteX4" fmla="*/ 0 w 889000"/>
              <a:gd name="connsiteY4" fmla="*/ 0 h 889000"/>
              <a:gd name="connsiteX0" fmla="*/ 889000 w 980440"/>
              <a:gd name="connsiteY0" fmla="*/ 0 h 889000"/>
              <a:gd name="connsiteX1" fmla="*/ 889000 w 980440"/>
              <a:gd name="connsiteY1" fmla="*/ 889000 h 889000"/>
              <a:gd name="connsiteX2" fmla="*/ 0 w 980440"/>
              <a:gd name="connsiteY2" fmla="*/ 889000 h 889000"/>
              <a:gd name="connsiteX3" fmla="*/ 0 w 980440"/>
              <a:gd name="connsiteY3" fmla="*/ 0 h 889000"/>
              <a:gd name="connsiteX4" fmla="*/ 980440 w 980440"/>
              <a:gd name="connsiteY4" fmla="*/ 91440 h 889000"/>
              <a:gd name="connsiteX0" fmla="*/ 889000 w 889000"/>
              <a:gd name="connsiteY0" fmla="*/ 0 h 889000"/>
              <a:gd name="connsiteX1" fmla="*/ 889000 w 889000"/>
              <a:gd name="connsiteY1" fmla="*/ 889000 h 889000"/>
              <a:gd name="connsiteX2" fmla="*/ 0 w 889000"/>
              <a:gd name="connsiteY2" fmla="*/ 889000 h 889000"/>
              <a:gd name="connsiteX3" fmla="*/ 0 w 889000"/>
              <a:gd name="connsiteY3" fmla="*/ 0 h 889000"/>
              <a:gd name="connsiteX0" fmla="*/ 889000 w 889000"/>
              <a:gd name="connsiteY0" fmla="*/ 889000 h 889000"/>
              <a:gd name="connsiteX1" fmla="*/ 0 w 889000"/>
              <a:gd name="connsiteY1" fmla="*/ 889000 h 889000"/>
              <a:gd name="connsiteX2" fmla="*/ 0 w 889000"/>
              <a:gd name="connsiteY2" fmla="*/ 0 h 889000"/>
            </a:gdLst>
            <a:ahLst/>
            <a:cxnLst>
              <a:cxn ang="0">
                <a:pos x="connsiteX0" y="connsiteY0"/>
              </a:cxn>
              <a:cxn ang="0">
                <a:pos x="connsiteX1" y="connsiteY1"/>
              </a:cxn>
              <a:cxn ang="0">
                <a:pos x="connsiteX2" y="connsiteY2"/>
              </a:cxn>
            </a:cxnLst>
            <a:rect l="l" t="t" r="r" b="b"/>
            <a:pathLst>
              <a:path w="889000" h="889000">
                <a:moveTo>
                  <a:pt x="889000" y="889000"/>
                </a:moveTo>
                <a:lnTo>
                  <a:pt x="0" y="889000"/>
                </a:lnTo>
                <a:lnTo>
                  <a:pt x="0" y="0"/>
                </a:lnTo>
              </a:path>
            </a:pathLst>
          </a:custGeom>
          <a:noFill/>
          <a:ln w="12700">
            <a:solidFill>
              <a:schemeClr val="bg1"/>
            </a:solidFill>
          </a:ln>
          <a:effectLst>
            <a:outerShdw blurRad="114300" dist="228600" dir="762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5D5B6F"/>
              </a:solidFill>
              <a:latin typeface="Tw Cen MT" panose="020B0602020104020603" pitchFamily="34" charset="77"/>
            </a:endParaRPr>
          </a:p>
        </p:txBody>
      </p:sp>
      <p:sp>
        <p:nvSpPr>
          <p:cNvPr id="16" name="Rectangle 14">
            <a:extLst>
              <a:ext uri="{FF2B5EF4-FFF2-40B4-BE49-F238E27FC236}">
                <a16:creationId xmlns:a16="http://schemas.microsoft.com/office/drawing/2014/main" id="{9E1EE434-C434-4E4F-8FDC-174F867A356B}"/>
              </a:ext>
            </a:extLst>
          </p:cNvPr>
          <p:cNvSpPr/>
          <p:nvPr userDrawn="1"/>
        </p:nvSpPr>
        <p:spPr>
          <a:xfrm rot="10800000">
            <a:off x="10084278" y="419098"/>
            <a:ext cx="1739421" cy="4357913"/>
          </a:xfrm>
          <a:custGeom>
            <a:avLst/>
            <a:gdLst>
              <a:gd name="connsiteX0" fmla="*/ 0 w 889000"/>
              <a:gd name="connsiteY0" fmla="*/ 0 h 889000"/>
              <a:gd name="connsiteX1" fmla="*/ 889000 w 889000"/>
              <a:gd name="connsiteY1" fmla="*/ 0 h 889000"/>
              <a:gd name="connsiteX2" fmla="*/ 889000 w 889000"/>
              <a:gd name="connsiteY2" fmla="*/ 889000 h 889000"/>
              <a:gd name="connsiteX3" fmla="*/ 0 w 889000"/>
              <a:gd name="connsiteY3" fmla="*/ 889000 h 889000"/>
              <a:gd name="connsiteX4" fmla="*/ 0 w 889000"/>
              <a:gd name="connsiteY4" fmla="*/ 0 h 889000"/>
              <a:gd name="connsiteX0" fmla="*/ 889000 w 980440"/>
              <a:gd name="connsiteY0" fmla="*/ 0 h 889000"/>
              <a:gd name="connsiteX1" fmla="*/ 889000 w 980440"/>
              <a:gd name="connsiteY1" fmla="*/ 889000 h 889000"/>
              <a:gd name="connsiteX2" fmla="*/ 0 w 980440"/>
              <a:gd name="connsiteY2" fmla="*/ 889000 h 889000"/>
              <a:gd name="connsiteX3" fmla="*/ 0 w 980440"/>
              <a:gd name="connsiteY3" fmla="*/ 0 h 889000"/>
              <a:gd name="connsiteX4" fmla="*/ 980440 w 980440"/>
              <a:gd name="connsiteY4" fmla="*/ 91440 h 889000"/>
              <a:gd name="connsiteX0" fmla="*/ 889000 w 889000"/>
              <a:gd name="connsiteY0" fmla="*/ 0 h 889000"/>
              <a:gd name="connsiteX1" fmla="*/ 889000 w 889000"/>
              <a:gd name="connsiteY1" fmla="*/ 889000 h 889000"/>
              <a:gd name="connsiteX2" fmla="*/ 0 w 889000"/>
              <a:gd name="connsiteY2" fmla="*/ 889000 h 889000"/>
              <a:gd name="connsiteX3" fmla="*/ 0 w 889000"/>
              <a:gd name="connsiteY3" fmla="*/ 0 h 889000"/>
              <a:gd name="connsiteX0" fmla="*/ 889000 w 889000"/>
              <a:gd name="connsiteY0" fmla="*/ 889000 h 889000"/>
              <a:gd name="connsiteX1" fmla="*/ 0 w 889000"/>
              <a:gd name="connsiteY1" fmla="*/ 889000 h 889000"/>
              <a:gd name="connsiteX2" fmla="*/ 0 w 889000"/>
              <a:gd name="connsiteY2" fmla="*/ 0 h 889000"/>
            </a:gdLst>
            <a:ahLst/>
            <a:cxnLst>
              <a:cxn ang="0">
                <a:pos x="connsiteX0" y="connsiteY0"/>
              </a:cxn>
              <a:cxn ang="0">
                <a:pos x="connsiteX1" y="connsiteY1"/>
              </a:cxn>
              <a:cxn ang="0">
                <a:pos x="connsiteX2" y="connsiteY2"/>
              </a:cxn>
            </a:cxnLst>
            <a:rect l="l" t="t" r="r" b="b"/>
            <a:pathLst>
              <a:path w="889000" h="889000">
                <a:moveTo>
                  <a:pt x="889000" y="889000"/>
                </a:moveTo>
                <a:lnTo>
                  <a:pt x="0" y="889000"/>
                </a:lnTo>
                <a:lnTo>
                  <a:pt x="0" y="0"/>
                </a:lnTo>
              </a:path>
            </a:pathLst>
          </a:custGeom>
          <a:noFill/>
          <a:ln w="12700">
            <a:solidFill>
              <a:schemeClr val="bg1"/>
            </a:solidFill>
          </a:ln>
          <a:effectLst>
            <a:outerShdw blurRad="114300" dist="228600" dir="762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Tw Cen MT" panose="020B0602020104020603" pitchFamily="34" charset="77"/>
            </a:endParaRPr>
          </a:p>
        </p:txBody>
      </p:sp>
      <p:sp>
        <p:nvSpPr>
          <p:cNvPr id="17" name="Rectangle 14">
            <a:extLst>
              <a:ext uri="{FF2B5EF4-FFF2-40B4-BE49-F238E27FC236}">
                <a16:creationId xmlns:a16="http://schemas.microsoft.com/office/drawing/2014/main" id="{EEA68364-0B7C-C445-B375-1FE9E430946A}"/>
              </a:ext>
            </a:extLst>
          </p:cNvPr>
          <p:cNvSpPr/>
          <p:nvPr userDrawn="1"/>
        </p:nvSpPr>
        <p:spPr>
          <a:xfrm rot="5400000">
            <a:off x="8033088" y="-1741530"/>
            <a:ext cx="782386" cy="4856845"/>
          </a:xfrm>
          <a:custGeom>
            <a:avLst/>
            <a:gdLst>
              <a:gd name="connsiteX0" fmla="*/ 0 w 889000"/>
              <a:gd name="connsiteY0" fmla="*/ 0 h 889000"/>
              <a:gd name="connsiteX1" fmla="*/ 889000 w 889000"/>
              <a:gd name="connsiteY1" fmla="*/ 0 h 889000"/>
              <a:gd name="connsiteX2" fmla="*/ 889000 w 889000"/>
              <a:gd name="connsiteY2" fmla="*/ 889000 h 889000"/>
              <a:gd name="connsiteX3" fmla="*/ 0 w 889000"/>
              <a:gd name="connsiteY3" fmla="*/ 889000 h 889000"/>
              <a:gd name="connsiteX4" fmla="*/ 0 w 889000"/>
              <a:gd name="connsiteY4" fmla="*/ 0 h 889000"/>
              <a:gd name="connsiteX0" fmla="*/ 889000 w 980440"/>
              <a:gd name="connsiteY0" fmla="*/ 0 h 889000"/>
              <a:gd name="connsiteX1" fmla="*/ 889000 w 980440"/>
              <a:gd name="connsiteY1" fmla="*/ 889000 h 889000"/>
              <a:gd name="connsiteX2" fmla="*/ 0 w 980440"/>
              <a:gd name="connsiteY2" fmla="*/ 889000 h 889000"/>
              <a:gd name="connsiteX3" fmla="*/ 0 w 980440"/>
              <a:gd name="connsiteY3" fmla="*/ 0 h 889000"/>
              <a:gd name="connsiteX4" fmla="*/ 980440 w 980440"/>
              <a:gd name="connsiteY4" fmla="*/ 91440 h 889000"/>
              <a:gd name="connsiteX0" fmla="*/ 889000 w 889000"/>
              <a:gd name="connsiteY0" fmla="*/ 0 h 889000"/>
              <a:gd name="connsiteX1" fmla="*/ 889000 w 889000"/>
              <a:gd name="connsiteY1" fmla="*/ 889000 h 889000"/>
              <a:gd name="connsiteX2" fmla="*/ 0 w 889000"/>
              <a:gd name="connsiteY2" fmla="*/ 889000 h 889000"/>
              <a:gd name="connsiteX3" fmla="*/ 0 w 889000"/>
              <a:gd name="connsiteY3" fmla="*/ 0 h 889000"/>
              <a:gd name="connsiteX0" fmla="*/ 889000 w 889000"/>
              <a:gd name="connsiteY0" fmla="*/ 889000 h 889000"/>
              <a:gd name="connsiteX1" fmla="*/ 0 w 889000"/>
              <a:gd name="connsiteY1" fmla="*/ 889000 h 889000"/>
              <a:gd name="connsiteX2" fmla="*/ 0 w 889000"/>
              <a:gd name="connsiteY2" fmla="*/ 0 h 889000"/>
            </a:gdLst>
            <a:ahLst/>
            <a:cxnLst>
              <a:cxn ang="0">
                <a:pos x="connsiteX0" y="connsiteY0"/>
              </a:cxn>
              <a:cxn ang="0">
                <a:pos x="connsiteX1" y="connsiteY1"/>
              </a:cxn>
              <a:cxn ang="0">
                <a:pos x="connsiteX2" y="connsiteY2"/>
              </a:cxn>
            </a:cxnLst>
            <a:rect l="l" t="t" r="r" b="b"/>
            <a:pathLst>
              <a:path w="889000" h="889000">
                <a:moveTo>
                  <a:pt x="889000" y="889000"/>
                </a:moveTo>
                <a:lnTo>
                  <a:pt x="0" y="889000"/>
                </a:lnTo>
                <a:lnTo>
                  <a:pt x="0" y="0"/>
                </a:lnTo>
              </a:path>
            </a:pathLst>
          </a:custGeom>
          <a:noFill/>
          <a:ln w="12700">
            <a:solidFill>
              <a:schemeClr val="bg1"/>
            </a:solidFill>
          </a:ln>
          <a:effectLst>
            <a:outerShdw blurRad="114300" dist="228600" dir="762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Tw Cen MT" panose="020B0602020104020603" pitchFamily="34" charset="77"/>
            </a:endParaRPr>
          </a:p>
        </p:txBody>
      </p:sp>
      <p:sp>
        <p:nvSpPr>
          <p:cNvPr id="18" name="Rectangle 14">
            <a:extLst>
              <a:ext uri="{FF2B5EF4-FFF2-40B4-BE49-F238E27FC236}">
                <a16:creationId xmlns:a16="http://schemas.microsoft.com/office/drawing/2014/main" id="{56457B8C-925F-8C40-85C1-93C07453E7F2}"/>
              </a:ext>
            </a:extLst>
          </p:cNvPr>
          <p:cNvSpPr/>
          <p:nvPr userDrawn="1"/>
        </p:nvSpPr>
        <p:spPr>
          <a:xfrm flipH="1">
            <a:off x="9246005" y="2486130"/>
            <a:ext cx="2425294" cy="3950880"/>
          </a:xfrm>
          <a:custGeom>
            <a:avLst/>
            <a:gdLst>
              <a:gd name="connsiteX0" fmla="*/ 0 w 889000"/>
              <a:gd name="connsiteY0" fmla="*/ 0 h 889000"/>
              <a:gd name="connsiteX1" fmla="*/ 889000 w 889000"/>
              <a:gd name="connsiteY1" fmla="*/ 0 h 889000"/>
              <a:gd name="connsiteX2" fmla="*/ 889000 w 889000"/>
              <a:gd name="connsiteY2" fmla="*/ 889000 h 889000"/>
              <a:gd name="connsiteX3" fmla="*/ 0 w 889000"/>
              <a:gd name="connsiteY3" fmla="*/ 889000 h 889000"/>
              <a:gd name="connsiteX4" fmla="*/ 0 w 889000"/>
              <a:gd name="connsiteY4" fmla="*/ 0 h 889000"/>
              <a:gd name="connsiteX0" fmla="*/ 889000 w 980440"/>
              <a:gd name="connsiteY0" fmla="*/ 0 h 889000"/>
              <a:gd name="connsiteX1" fmla="*/ 889000 w 980440"/>
              <a:gd name="connsiteY1" fmla="*/ 889000 h 889000"/>
              <a:gd name="connsiteX2" fmla="*/ 0 w 980440"/>
              <a:gd name="connsiteY2" fmla="*/ 889000 h 889000"/>
              <a:gd name="connsiteX3" fmla="*/ 0 w 980440"/>
              <a:gd name="connsiteY3" fmla="*/ 0 h 889000"/>
              <a:gd name="connsiteX4" fmla="*/ 980440 w 980440"/>
              <a:gd name="connsiteY4" fmla="*/ 91440 h 889000"/>
              <a:gd name="connsiteX0" fmla="*/ 889000 w 889000"/>
              <a:gd name="connsiteY0" fmla="*/ 0 h 889000"/>
              <a:gd name="connsiteX1" fmla="*/ 889000 w 889000"/>
              <a:gd name="connsiteY1" fmla="*/ 889000 h 889000"/>
              <a:gd name="connsiteX2" fmla="*/ 0 w 889000"/>
              <a:gd name="connsiteY2" fmla="*/ 889000 h 889000"/>
              <a:gd name="connsiteX3" fmla="*/ 0 w 889000"/>
              <a:gd name="connsiteY3" fmla="*/ 0 h 889000"/>
              <a:gd name="connsiteX0" fmla="*/ 889000 w 889000"/>
              <a:gd name="connsiteY0" fmla="*/ 889000 h 889000"/>
              <a:gd name="connsiteX1" fmla="*/ 0 w 889000"/>
              <a:gd name="connsiteY1" fmla="*/ 889000 h 889000"/>
              <a:gd name="connsiteX2" fmla="*/ 0 w 889000"/>
              <a:gd name="connsiteY2" fmla="*/ 0 h 889000"/>
            </a:gdLst>
            <a:ahLst/>
            <a:cxnLst>
              <a:cxn ang="0">
                <a:pos x="connsiteX0" y="connsiteY0"/>
              </a:cxn>
              <a:cxn ang="0">
                <a:pos x="connsiteX1" y="connsiteY1"/>
              </a:cxn>
              <a:cxn ang="0">
                <a:pos x="connsiteX2" y="connsiteY2"/>
              </a:cxn>
            </a:cxnLst>
            <a:rect l="l" t="t" r="r" b="b"/>
            <a:pathLst>
              <a:path w="889000" h="889000">
                <a:moveTo>
                  <a:pt x="889000" y="889000"/>
                </a:moveTo>
                <a:lnTo>
                  <a:pt x="0" y="889000"/>
                </a:lnTo>
                <a:lnTo>
                  <a:pt x="0" y="0"/>
                </a:lnTo>
              </a:path>
            </a:pathLst>
          </a:custGeom>
          <a:noFill/>
          <a:ln w="12700">
            <a:solidFill>
              <a:schemeClr val="bg1"/>
            </a:solidFill>
          </a:ln>
          <a:effectLst>
            <a:outerShdw blurRad="114300" dist="228600" dir="762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Tw Cen MT" panose="020B0602020104020603" pitchFamily="34" charset="77"/>
            </a:endParaRPr>
          </a:p>
        </p:txBody>
      </p:sp>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25758976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90A0A0A-BD4B-6B40-9302-1B8C05C99252}"/>
              </a:ext>
            </a:extLst>
          </p:cNvPr>
          <p:cNvSpPr>
            <a:spLocks noGrp="1"/>
          </p:cNvSpPr>
          <p:nvPr>
            <p:ph type="title" hasCustomPrompt="1"/>
          </p:nvPr>
        </p:nvSpPr>
        <p:spPr>
          <a:xfrm>
            <a:off x="869429" y="365125"/>
            <a:ext cx="4497050" cy="1325563"/>
          </a:xfrm>
        </p:spPr>
        <p:txBody>
          <a:bodyPr/>
          <a:lstStyle>
            <a:lvl1pPr>
              <a:defRPr b="1">
                <a:solidFill>
                  <a:schemeClr val="accent1"/>
                </a:solidFill>
              </a:defRPr>
            </a:lvl1pPr>
          </a:lstStyle>
          <a:p>
            <a:r>
              <a:rPr lang="en-US" dirty="0"/>
              <a:t>CLICK TO EDIT MASTER TITLE STYLE</a:t>
            </a:r>
          </a:p>
        </p:txBody>
      </p:sp>
      <p:sp>
        <p:nvSpPr>
          <p:cNvPr id="3" name="Footer Placeholder 2">
            <a:extLst>
              <a:ext uri="{FF2B5EF4-FFF2-40B4-BE49-F238E27FC236}">
                <a16:creationId xmlns:a16="http://schemas.microsoft.com/office/drawing/2014/main" id="{13C798C6-69B7-3843-B42C-9192059081CD}"/>
              </a:ext>
            </a:extLst>
          </p:cNvPr>
          <p:cNvSpPr>
            <a:spLocks noGrp="1"/>
          </p:cNvSpPr>
          <p:nvPr>
            <p:ph type="ftr" sz="quarter" idx="10"/>
          </p:nvPr>
        </p:nvSpPr>
        <p:spPr/>
        <p:txBody>
          <a:bodyPr/>
          <a:lstStyle/>
          <a:p>
            <a:endParaRPr lang="en-US" dirty="0"/>
          </a:p>
        </p:txBody>
      </p:sp>
      <p:sp>
        <p:nvSpPr>
          <p:cNvPr id="5" name="Slide Number Placeholder 4">
            <a:extLst>
              <a:ext uri="{FF2B5EF4-FFF2-40B4-BE49-F238E27FC236}">
                <a16:creationId xmlns:a16="http://schemas.microsoft.com/office/drawing/2014/main" id="{DE90E10A-B5FA-EC42-93F8-FBE083CE9500}"/>
              </a:ext>
            </a:extLst>
          </p:cNvPr>
          <p:cNvSpPr>
            <a:spLocks noGrp="1"/>
          </p:cNvSpPr>
          <p:nvPr>
            <p:ph type="sldNum" sz="quarter" idx="11"/>
          </p:nvPr>
        </p:nvSpPr>
        <p:spPr/>
        <p:txBody>
          <a:bodyPr/>
          <a:lstStyle>
            <a:lvl1pPr>
              <a:defRPr>
                <a:solidFill>
                  <a:schemeClr val="tx1"/>
                </a:solidFill>
              </a:defRPr>
            </a:lvl1pPr>
          </a:lstStyle>
          <a:p>
            <a:fld id="{D4CBCC7C-28B9-0F47-8C3B-8533C118E512}" type="slidenum">
              <a:rPr lang="en-US" smtClean="0"/>
              <a:pPr/>
              <a:t>‹#›</a:t>
            </a:fld>
            <a:endParaRPr lang="en-US" dirty="0"/>
          </a:p>
        </p:txBody>
      </p:sp>
      <p:pic>
        <p:nvPicPr>
          <p:cNvPr id="21" name="Picture 20">
            <a:extLst>
              <a:ext uri="{FF2B5EF4-FFF2-40B4-BE49-F238E27FC236}">
                <a16:creationId xmlns:a16="http://schemas.microsoft.com/office/drawing/2014/main" id="{30D44F2B-F7D0-F74B-8F36-AAEFB5EE2FB3}"/>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6064895" y="5684361"/>
            <a:ext cx="2089754" cy="66224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72181860"/>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 Column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1B108-F036-6A40-8772-EA78F699B06A}"/>
              </a:ext>
            </a:extLst>
          </p:cNvPr>
          <p:cNvSpPr>
            <a:spLocks noGrp="1"/>
          </p:cNvSpPr>
          <p:nvPr>
            <p:ph type="title" hasCustomPrompt="1"/>
          </p:nvPr>
        </p:nvSpPr>
        <p:spPr>
          <a:xfrm>
            <a:off x="869429" y="365125"/>
            <a:ext cx="10662171" cy="1325563"/>
          </a:xfrm>
        </p:spPr>
        <p:txBody>
          <a:bodyPr/>
          <a:lstStyle>
            <a:lvl1pPr>
              <a:defRPr b="1">
                <a:solidFill>
                  <a:schemeClr val="accent1"/>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E705DD0A-C9C8-9C43-875D-5BCD037B95BE}"/>
              </a:ext>
            </a:extLst>
          </p:cNvPr>
          <p:cNvSpPr>
            <a:spLocks noGrp="1"/>
          </p:cNvSpPr>
          <p:nvPr>
            <p:ph type="sldNum" sz="quarter" idx="10"/>
          </p:nvPr>
        </p:nvSpPr>
        <p:spPr/>
        <p:txBody>
          <a:bodyPr/>
          <a:lstStyle/>
          <a:p>
            <a:fld id="{D4CBCC7C-28B9-0F47-8C3B-8533C118E512}" type="slidenum">
              <a:rPr lang="en-US" smtClean="0"/>
              <a:pPr/>
              <a:t>‹#›</a:t>
            </a:fld>
            <a:endParaRPr lang="en-US" dirty="0"/>
          </a:p>
        </p:txBody>
      </p:sp>
      <p:sp>
        <p:nvSpPr>
          <p:cNvPr id="4" name="Footer Placeholder 3">
            <a:extLst>
              <a:ext uri="{FF2B5EF4-FFF2-40B4-BE49-F238E27FC236}">
                <a16:creationId xmlns:a16="http://schemas.microsoft.com/office/drawing/2014/main" id="{C8B2A75F-B742-0648-93E0-502043349A55}"/>
              </a:ext>
            </a:extLst>
          </p:cNvPr>
          <p:cNvSpPr>
            <a:spLocks noGrp="1"/>
          </p:cNvSpPr>
          <p:nvPr>
            <p:ph type="ftr" sz="quarter" idx="11"/>
          </p:nvPr>
        </p:nvSpPr>
        <p:spPr/>
        <p:txBody>
          <a:bodyPr/>
          <a:lstStyle/>
          <a:p>
            <a:endParaRPr lang="en-US" dirty="0"/>
          </a:p>
        </p:txBody>
      </p:sp>
      <p:sp>
        <p:nvSpPr>
          <p:cNvPr id="6" name="Content Placeholder 5">
            <a:extLst>
              <a:ext uri="{FF2B5EF4-FFF2-40B4-BE49-F238E27FC236}">
                <a16:creationId xmlns:a16="http://schemas.microsoft.com/office/drawing/2014/main" id="{D6CD411A-A8D7-BA41-91DC-1266EDFBB746}"/>
              </a:ext>
            </a:extLst>
          </p:cNvPr>
          <p:cNvSpPr>
            <a:spLocks noGrp="1"/>
          </p:cNvSpPr>
          <p:nvPr>
            <p:ph sz="quarter" idx="12"/>
          </p:nvPr>
        </p:nvSpPr>
        <p:spPr>
          <a:xfrm>
            <a:off x="869950" y="1828800"/>
            <a:ext cx="10661650" cy="44323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5952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4">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41190724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1 Column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1B108-F036-6A40-8772-EA78F699B06A}"/>
              </a:ext>
            </a:extLst>
          </p:cNvPr>
          <p:cNvSpPr>
            <a:spLocks noGrp="1"/>
          </p:cNvSpPr>
          <p:nvPr>
            <p:ph type="title" hasCustomPrompt="1"/>
          </p:nvPr>
        </p:nvSpPr>
        <p:spPr>
          <a:xfrm>
            <a:off x="869429" y="365126"/>
            <a:ext cx="10662171" cy="977900"/>
          </a:xfrm>
        </p:spPr>
        <p:txBody>
          <a:bodyPr/>
          <a:lstStyle>
            <a:lvl1pPr>
              <a:defRPr b="1">
                <a:solidFill>
                  <a:schemeClr val="accent1"/>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E705DD0A-C9C8-9C43-875D-5BCD037B95BE}"/>
              </a:ext>
            </a:extLst>
          </p:cNvPr>
          <p:cNvSpPr>
            <a:spLocks noGrp="1"/>
          </p:cNvSpPr>
          <p:nvPr>
            <p:ph type="sldNum" sz="quarter" idx="10"/>
          </p:nvPr>
        </p:nvSpPr>
        <p:spPr/>
        <p:txBody>
          <a:bodyPr/>
          <a:lstStyle/>
          <a:p>
            <a:fld id="{D4CBCC7C-28B9-0F47-8C3B-8533C118E512}" type="slidenum">
              <a:rPr lang="en-US" smtClean="0"/>
              <a:pPr/>
              <a:t>‹#›</a:t>
            </a:fld>
            <a:endParaRPr lang="en-US" dirty="0"/>
          </a:p>
        </p:txBody>
      </p:sp>
      <p:sp>
        <p:nvSpPr>
          <p:cNvPr id="4" name="Footer Placeholder 3">
            <a:extLst>
              <a:ext uri="{FF2B5EF4-FFF2-40B4-BE49-F238E27FC236}">
                <a16:creationId xmlns:a16="http://schemas.microsoft.com/office/drawing/2014/main" id="{C8B2A75F-B742-0648-93E0-502043349A55}"/>
              </a:ext>
            </a:extLst>
          </p:cNvPr>
          <p:cNvSpPr>
            <a:spLocks noGrp="1"/>
          </p:cNvSpPr>
          <p:nvPr>
            <p:ph type="ftr" sz="quarter" idx="11"/>
          </p:nvPr>
        </p:nvSpPr>
        <p:spPr/>
        <p:txBody>
          <a:bodyPr/>
          <a:lstStyle/>
          <a:p>
            <a:endParaRPr lang="en-US" dirty="0"/>
          </a:p>
        </p:txBody>
      </p:sp>
      <p:sp>
        <p:nvSpPr>
          <p:cNvPr id="6" name="Content Placeholder 5">
            <a:extLst>
              <a:ext uri="{FF2B5EF4-FFF2-40B4-BE49-F238E27FC236}">
                <a16:creationId xmlns:a16="http://schemas.microsoft.com/office/drawing/2014/main" id="{D6CD411A-A8D7-BA41-91DC-1266EDFBB746}"/>
              </a:ext>
            </a:extLst>
          </p:cNvPr>
          <p:cNvSpPr>
            <a:spLocks noGrp="1"/>
          </p:cNvSpPr>
          <p:nvPr>
            <p:ph sz="quarter" idx="12"/>
          </p:nvPr>
        </p:nvSpPr>
        <p:spPr>
          <a:xfrm>
            <a:off x="-24680" y="1343022"/>
            <a:ext cx="12216680" cy="485778"/>
          </a:xfrm>
          <a:solidFill>
            <a:srgbClr val="007A84">
              <a:alpha val="35000"/>
            </a:srgbClr>
          </a:solidFill>
        </p:spPr>
        <p:txBody>
          <a:bodyPr anchor="ctr" anchorCtr="0"/>
          <a:lstStyle>
            <a:lvl1pPr marL="0" indent="0" algn="ctr">
              <a:lnSpc>
                <a:spcPct val="100000"/>
              </a:lnSpc>
              <a:buNone/>
              <a:defRPr sz="2600" b="1">
                <a:solidFill>
                  <a:schemeClr val="accent1"/>
                </a:solidFill>
              </a:defRPr>
            </a:lvl1pPr>
            <a:lvl2pPr marL="457200" indent="0" algn="ctr">
              <a:lnSpc>
                <a:spcPct val="100000"/>
              </a:lnSpc>
              <a:buNone/>
              <a:defRPr sz="2000" b="1"/>
            </a:lvl2pPr>
            <a:lvl3pPr marL="914400" indent="0" algn="ctr">
              <a:lnSpc>
                <a:spcPct val="100000"/>
              </a:lnSpc>
              <a:buNone/>
              <a:defRPr sz="2000" b="1"/>
            </a:lvl3pPr>
            <a:lvl4pPr marL="1371600" indent="0" algn="ctr">
              <a:lnSpc>
                <a:spcPct val="100000"/>
              </a:lnSpc>
              <a:buNone/>
              <a:defRPr sz="2000" b="1"/>
            </a:lvl4pPr>
            <a:lvl5pPr marL="1828800" indent="0" algn="ctr">
              <a:lnSpc>
                <a:spcPct val="100000"/>
              </a:lnSpc>
              <a:buNone/>
              <a:defRPr sz="2000" b="1"/>
            </a:lvl5pPr>
          </a:lstStyle>
          <a:p>
            <a:pPr lvl="0"/>
            <a:r>
              <a:rPr lang="en-US" dirty="0"/>
              <a:t>Click to edit Master text styles</a:t>
            </a:r>
          </a:p>
        </p:txBody>
      </p:sp>
      <p:sp>
        <p:nvSpPr>
          <p:cNvPr id="7" name="Content Placeholder 5">
            <a:extLst>
              <a:ext uri="{FF2B5EF4-FFF2-40B4-BE49-F238E27FC236}">
                <a16:creationId xmlns:a16="http://schemas.microsoft.com/office/drawing/2014/main" id="{61E938A0-C93C-FF48-B9D3-0F543C80CAE1}"/>
              </a:ext>
            </a:extLst>
          </p:cNvPr>
          <p:cNvSpPr>
            <a:spLocks noGrp="1"/>
          </p:cNvSpPr>
          <p:nvPr>
            <p:ph sz="quarter" idx="13"/>
          </p:nvPr>
        </p:nvSpPr>
        <p:spPr>
          <a:xfrm>
            <a:off x="658813" y="1907678"/>
            <a:ext cx="2841625" cy="500088"/>
          </a:xfrm>
        </p:spPr>
        <p:txBody>
          <a:bodyPr/>
          <a:lstStyle>
            <a:lvl1pPr marL="0" indent="0">
              <a:lnSpc>
                <a:spcPct val="100000"/>
              </a:lnSpc>
              <a:buNone/>
              <a:defRPr sz="1400" b="1"/>
            </a:lvl1pPr>
            <a:lvl2pPr marL="457200" indent="0">
              <a:lnSpc>
                <a:spcPct val="100000"/>
              </a:lnSpc>
              <a:buNone/>
              <a:defRPr sz="1600" b="1"/>
            </a:lvl2pPr>
            <a:lvl3pPr marL="914400" indent="0">
              <a:lnSpc>
                <a:spcPct val="100000"/>
              </a:lnSpc>
              <a:buNone/>
              <a:defRPr sz="1600" b="1"/>
            </a:lvl3pPr>
            <a:lvl4pPr marL="1371600" indent="0">
              <a:lnSpc>
                <a:spcPct val="100000"/>
              </a:lnSpc>
              <a:buNone/>
              <a:defRPr sz="1600" b="1"/>
            </a:lvl4pPr>
            <a:lvl5pPr marL="1828800" indent="0">
              <a:lnSpc>
                <a:spcPct val="100000"/>
              </a:lnSpc>
              <a:buNone/>
              <a:defRPr sz="1600" b="1"/>
            </a:lvl5pPr>
          </a:lstStyle>
          <a:p>
            <a:pPr lvl="0"/>
            <a:r>
              <a:rPr lang="en-US" dirty="0"/>
              <a:t>Click to edit Master text styles</a:t>
            </a:r>
          </a:p>
        </p:txBody>
      </p:sp>
      <p:sp>
        <p:nvSpPr>
          <p:cNvPr id="8" name="Content Placeholder 5">
            <a:extLst>
              <a:ext uri="{FF2B5EF4-FFF2-40B4-BE49-F238E27FC236}">
                <a16:creationId xmlns:a16="http://schemas.microsoft.com/office/drawing/2014/main" id="{31FD8F48-97CE-8D4F-94BA-498BA89EFE2C}"/>
              </a:ext>
            </a:extLst>
          </p:cNvPr>
          <p:cNvSpPr>
            <a:spLocks noGrp="1"/>
          </p:cNvSpPr>
          <p:nvPr>
            <p:ph sz="quarter" idx="14"/>
          </p:nvPr>
        </p:nvSpPr>
        <p:spPr>
          <a:xfrm>
            <a:off x="3647728" y="1907678"/>
            <a:ext cx="7883872" cy="500088"/>
          </a:xfrm>
        </p:spPr>
        <p:txBody>
          <a:bodyPr/>
          <a:lstStyle>
            <a:lvl1pPr marL="0" indent="0">
              <a:lnSpc>
                <a:spcPct val="100000"/>
              </a:lnSpc>
              <a:buNone/>
              <a:defRPr sz="1400" b="0"/>
            </a:lvl1pPr>
            <a:lvl2pPr marL="457200" indent="0">
              <a:lnSpc>
                <a:spcPct val="100000"/>
              </a:lnSpc>
              <a:buNone/>
              <a:defRPr sz="1600" b="1"/>
            </a:lvl2pPr>
            <a:lvl3pPr marL="914400" indent="0">
              <a:lnSpc>
                <a:spcPct val="100000"/>
              </a:lnSpc>
              <a:buNone/>
              <a:defRPr sz="1600" b="1"/>
            </a:lvl3pPr>
            <a:lvl4pPr marL="1371600" indent="0">
              <a:lnSpc>
                <a:spcPct val="100000"/>
              </a:lnSpc>
              <a:buNone/>
              <a:defRPr sz="1600" b="1"/>
            </a:lvl4pPr>
            <a:lvl5pPr marL="1828800" indent="0">
              <a:lnSpc>
                <a:spcPct val="100000"/>
              </a:lnSpc>
              <a:buNone/>
              <a:defRPr sz="1600" b="1"/>
            </a:lvl5pPr>
          </a:lstStyle>
          <a:p>
            <a:pPr lvl="0"/>
            <a:r>
              <a:rPr lang="en-US" dirty="0"/>
              <a:t>Click to edit Master text styles</a:t>
            </a:r>
          </a:p>
        </p:txBody>
      </p:sp>
      <p:sp>
        <p:nvSpPr>
          <p:cNvPr id="9" name="Content Placeholder 5">
            <a:extLst>
              <a:ext uri="{FF2B5EF4-FFF2-40B4-BE49-F238E27FC236}">
                <a16:creationId xmlns:a16="http://schemas.microsoft.com/office/drawing/2014/main" id="{60B128F7-BF5E-0641-B47E-C6EF9031B16F}"/>
              </a:ext>
            </a:extLst>
          </p:cNvPr>
          <p:cNvSpPr>
            <a:spLocks noGrp="1"/>
          </p:cNvSpPr>
          <p:nvPr>
            <p:ph sz="quarter" idx="15"/>
          </p:nvPr>
        </p:nvSpPr>
        <p:spPr>
          <a:xfrm>
            <a:off x="658813" y="2446187"/>
            <a:ext cx="2841625" cy="500088"/>
          </a:xfrm>
        </p:spPr>
        <p:txBody>
          <a:bodyPr/>
          <a:lstStyle>
            <a:lvl1pPr marL="0" indent="0">
              <a:lnSpc>
                <a:spcPct val="100000"/>
              </a:lnSpc>
              <a:buNone/>
              <a:defRPr sz="1400" b="1"/>
            </a:lvl1pPr>
            <a:lvl2pPr marL="457200" indent="0">
              <a:lnSpc>
                <a:spcPct val="100000"/>
              </a:lnSpc>
              <a:buNone/>
              <a:defRPr sz="1600" b="1"/>
            </a:lvl2pPr>
            <a:lvl3pPr marL="914400" indent="0">
              <a:lnSpc>
                <a:spcPct val="100000"/>
              </a:lnSpc>
              <a:buNone/>
              <a:defRPr sz="1600" b="1"/>
            </a:lvl3pPr>
            <a:lvl4pPr marL="1371600" indent="0">
              <a:lnSpc>
                <a:spcPct val="100000"/>
              </a:lnSpc>
              <a:buNone/>
              <a:defRPr sz="1600" b="1"/>
            </a:lvl4pPr>
            <a:lvl5pPr marL="1828800" indent="0">
              <a:lnSpc>
                <a:spcPct val="100000"/>
              </a:lnSpc>
              <a:buNone/>
              <a:defRPr sz="1600" b="1"/>
            </a:lvl5pPr>
          </a:lstStyle>
          <a:p>
            <a:pPr lvl="0"/>
            <a:r>
              <a:rPr lang="en-US" dirty="0"/>
              <a:t>Click to edit Master text styles</a:t>
            </a:r>
          </a:p>
        </p:txBody>
      </p:sp>
      <p:sp>
        <p:nvSpPr>
          <p:cNvPr id="10" name="Content Placeholder 5">
            <a:extLst>
              <a:ext uri="{FF2B5EF4-FFF2-40B4-BE49-F238E27FC236}">
                <a16:creationId xmlns:a16="http://schemas.microsoft.com/office/drawing/2014/main" id="{0213D101-0607-8040-8E46-280208B65868}"/>
              </a:ext>
            </a:extLst>
          </p:cNvPr>
          <p:cNvSpPr>
            <a:spLocks noGrp="1"/>
          </p:cNvSpPr>
          <p:nvPr>
            <p:ph sz="quarter" idx="16"/>
          </p:nvPr>
        </p:nvSpPr>
        <p:spPr>
          <a:xfrm>
            <a:off x="3647728" y="2446187"/>
            <a:ext cx="7883872" cy="500088"/>
          </a:xfrm>
        </p:spPr>
        <p:txBody>
          <a:bodyPr/>
          <a:lstStyle>
            <a:lvl1pPr marL="0" indent="0">
              <a:lnSpc>
                <a:spcPct val="100000"/>
              </a:lnSpc>
              <a:buNone/>
              <a:defRPr sz="1400" b="0"/>
            </a:lvl1pPr>
            <a:lvl2pPr marL="457200" indent="0">
              <a:lnSpc>
                <a:spcPct val="100000"/>
              </a:lnSpc>
              <a:buNone/>
              <a:defRPr sz="1600" b="1"/>
            </a:lvl2pPr>
            <a:lvl3pPr marL="914400" indent="0">
              <a:lnSpc>
                <a:spcPct val="100000"/>
              </a:lnSpc>
              <a:buNone/>
              <a:defRPr sz="1600" b="1"/>
            </a:lvl3pPr>
            <a:lvl4pPr marL="1371600" indent="0">
              <a:lnSpc>
                <a:spcPct val="100000"/>
              </a:lnSpc>
              <a:buNone/>
              <a:defRPr sz="1600" b="1"/>
            </a:lvl4pPr>
            <a:lvl5pPr marL="1828800" indent="0">
              <a:lnSpc>
                <a:spcPct val="100000"/>
              </a:lnSpc>
              <a:buNone/>
              <a:defRPr sz="1600" b="1"/>
            </a:lvl5pPr>
          </a:lstStyle>
          <a:p>
            <a:pPr lvl="0"/>
            <a:r>
              <a:rPr lang="en-US" dirty="0"/>
              <a:t>Click to edit Master text styles</a:t>
            </a:r>
          </a:p>
        </p:txBody>
      </p:sp>
      <p:sp>
        <p:nvSpPr>
          <p:cNvPr id="11" name="Content Placeholder 5">
            <a:extLst>
              <a:ext uri="{FF2B5EF4-FFF2-40B4-BE49-F238E27FC236}">
                <a16:creationId xmlns:a16="http://schemas.microsoft.com/office/drawing/2014/main" id="{E334DAEF-4A1E-C04E-8E8A-A9BA748A46D1}"/>
              </a:ext>
            </a:extLst>
          </p:cNvPr>
          <p:cNvSpPr>
            <a:spLocks noGrp="1"/>
          </p:cNvSpPr>
          <p:nvPr>
            <p:ph sz="quarter" idx="17"/>
          </p:nvPr>
        </p:nvSpPr>
        <p:spPr>
          <a:xfrm>
            <a:off x="658813" y="2984696"/>
            <a:ext cx="2841625" cy="500088"/>
          </a:xfrm>
        </p:spPr>
        <p:txBody>
          <a:bodyPr/>
          <a:lstStyle>
            <a:lvl1pPr marL="0" indent="0">
              <a:lnSpc>
                <a:spcPct val="100000"/>
              </a:lnSpc>
              <a:buNone/>
              <a:defRPr sz="1400" b="1"/>
            </a:lvl1pPr>
            <a:lvl2pPr marL="457200" indent="0">
              <a:lnSpc>
                <a:spcPct val="100000"/>
              </a:lnSpc>
              <a:buNone/>
              <a:defRPr sz="1600" b="1"/>
            </a:lvl2pPr>
            <a:lvl3pPr marL="914400" indent="0">
              <a:lnSpc>
                <a:spcPct val="100000"/>
              </a:lnSpc>
              <a:buNone/>
              <a:defRPr sz="1600" b="1"/>
            </a:lvl3pPr>
            <a:lvl4pPr marL="1371600" indent="0">
              <a:lnSpc>
                <a:spcPct val="100000"/>
              </a:lnSpc>
              <a:buNone/>
              <a:defRPr sz="1600" b="1"/>
            </a:lvl4pPr>
            <a:lvl5pPr marL="1828800" indent="0">
              <a:lnSpc>
                <a:spcPct val="100000"/>
              </a:lnSpc>
              <a:buNone/>
              <a:defRPr sz="1600" b="1"/>
            </a:lvl5pPr>
          </a:lstStyle>
          <a:p>
            <a:pPr lvl="0"/>
            <a:r>
              <a:rPr lang="en-US" dirty="0"/>
              <a:t>Click to edit Master text styles</a:t>
            </a:r>
          </a:p>
        </p:txBody>
      </p:sp>
      <p:sp>
        <p:nvSpPr>
          <p:cNvPr id="12" name="Content Placeholder 5">
            <a:extLst>
              <a:ext uri="{FF2B5EF4-FFF2-40B4-BE49-F238E27FC236}">
                <a16:creationId xmlns:a16="http://schemas.microsoft.com/office/drawing/2014/main" id="{58B9C196-6A00-1748-A20D-39271BB0A287}"/>
              </a:ext>
            </a:extLst>
          </p:cNvPr>
          <p:cNvSpPr>
            <a:spLocks noGrp="1"/>
          </p:cNvSpPr>
          <p:nvPr>
            <p:ph sz="quarter" idx="18"/>
          </p:nvPr>
        </p:nvSpPr>
        <p:spPr>
          <a:xfrm>
            <a:off x="3647728" y="2984696"/>
            <a:ext cx="7883872" cy="500088"/>
          </a:xfrm>
        </p:spPr>
        <p:txBody>
          <a:bodyPr/>
          <a:lstStyle>
            <a:lvl1pPr marL="0" indent="0">
              <a:lnSpc>
                <a:spcPct val="100000"/>
              </a:lnSpc>
              <a:buNone/>
              <a:defRPr sz="1400" b="0"/>
            </a:lvl1pPr>
            <a:lvl2pPr marL="457200" indent="0">
              <a:lnSpc>
                <a:spcPct val="100000"/>
              </a:lnSpc>
              <a:buNone/>
              <a:defRPr sz="1600" b="1"/>
            </a:lvl2pPr>
            <a:lvl3pPr marL="914400" indent="0">
              <a:lnSpc>
                <a:spcPct val="100000"/>
              </a:lnSpc>
              <a:buNone/>
              <a:defRPr sz="1600" b="1"/>
            </a:lvl3pPr>
            <a:lvl4pPr marL="1371600" indent="0">
              <a:lnSpc>
                <a:spcPct val="100000"/>
              </a:lnSpc>
              <a:buNone/>
              <a:defRPr sz="1600" b="1"/>
            </a:lvl4pPr>
            <a:lvl5pPr marL="1828800" indent="0">
              <a:lnSpc>
                <a:spcPct val="100000"/>
              </a:lnSpc>
              <a:buNone/>
              <a:defRPr sz="1600" b="1"/>
            </a:lvl5pPr>
          </a:lstStyle>
          <a:p>
            <a:pPr lvl="0"/>
            <a:r>
              <a:rPr lang="en-US" dirty="0"/>
              <a:t>Click to edit Master text styles</a:t>
            </a:r>
          </a:p>
        </p:txBody>
      </p:sp>
      <p:sp>
        <p:nvSpPr>
          <p:cNvPr id="13" name="Content Placeholder 5">
            <a:extLst>
              <a:ext uri="{FF2B5EF4-FFF2-40B4-BE49-F238E27FC236}">
                <a16:creationId xmlns:a16="http://schemas.microsoft.com/office/drawing/2014/main" id="{8BA5BC37-B2B2-6F4D-A121-32C1DD5BBE35}"/>
              </a:ext>
            </a:extLst>
          </p:cNvPr>
          <p:cNvSpPr>
            <a:spLocks noGrp="1"/>
          </p:cNvSpPr>
          <p:nvPr>
            <p:ph sz="quarter" idx="19"/>
          </p:nvPr>
        </p:nvSpPr>
        <p:spPr>
          <a:xfrm>
            <a:off x="658813" y="3523205"/>
            <a:ext cx="2841625" cy="500088"/>
          </a:xfrm>
        </p:spPr>
        <p:txBody>
          <a:bodyPr/>
          <a:lstStyle>
            <a:lvl1pPr marL="0" indent="0">
              <a:lnSpc>
                <a:spcPct val="100000"/>
              </a:lnSpc>
              <a:buNone/>
              <a:defRPr sz="1400" b="1"/>
            </a:lvl1pPr>
            <a:lvl2pPr marL="457200" indent="0">
              <a:lnSpc>
                <a:spcPct val="100000"/>
              </a:lnSpc>
              <a:buNone/>
              <a:defRPr sz="1600" b="1"/>
            </a:lvl2pPr>
            <a:lvl3pPr marL="914400" indent="0">
              <a:lnSpc>
                <a:spcPct val="100000"/>
              </a:lnSpc>
              <a:buNone/>
              <a:defRPr sz="1600" b="1"/>
            </a:lvl3pPr>
            <a:lvl4pPr marL="1371600" indent="0">
              <a:lnSpc>
                <a:spcPct val="100000"/>
              </a:lnSpc>
              <a:buNone/>
              <a:defRPr sz="1600" b="1"/>
            </a:lvl4pPr>
            <a:lvl5pPr marL="1828800" indent="0">
              <a:lnSpc>
                <a:spcPct val="100000"/>
              </a:lnSpc>
              <a:buNone/>
              <a:defRPr sz="1600" b="1"/>
            </a:lvl5pPr>
          </a:lstStyle>
          <a:p>
            <a:pPr lvl="0"/>
            <a:r>
              <a:rPr lang="en-US" dirty="0"/>
              <a:t>Click to edit Master text styles</a:t>
            </a:r>
          </a:p>
        </p:txBody>
      </p:sp>
      <p:sp>
        <p:nvSpPr>
          <p:cNvPr id="14" name="Content Placeholder 5">
            <a:extLst>
              <a:ext uri="{FF2B5EF4-FFF2-40B4-BE49-F238E27FC236}">
                <a16:creationId xmlns:a16="http://schemas.microsoft.com/office/drawing/2014/main" id="{E01420F4-B03E-ED4E-AA54-8950D65B0DB7}"/>
              </a:ext>
            </a:extLst>
          </p:cNvPr>
          <p:cNvSpPr>
            <a:spLocks noGrp="1"/>
          </p:cNvSpPr>
          <p:nvPr>
            <p:ph sz="quarter" idx="20"/>
          </p:nvPr>
        </p:nvSpPr>
        <p:spPr>
          <a:xfrm>
            <a:off x="3647728" y="3523205"/>
            <a:ext cx="7883872" cy="500088"/>
          </a:xfrm>
        </p:spPr>
        <p:txBody>
          <a:bodyPr/>
          <a:lstStyle>
            <a:lvl1pPr marL="0" indent="0">
              <a:lnSpc>
                <a:spcPct val="100000"/>
              </a:lnSpc>
              <a:buNone/>
              <a:defRPr sz="1400" b="0"/>
            </a:lvl1pPr>
            <a:lvl2pPr marL="457200" indent="0">
              <a:lnSpc>
                <a:spcPct val="100000"/>
              </a:lnSpc>
              <a:buNone/>
              <a:defRPr sz="1600" b="1"/>
            </a:lvl2pPr>
            <a:lvl3pPr marL="914400" indent="0">
              <a:lnSpc>
                <a:spcPct val="100000"/>
              </a:lnSpc>
              <a:buNone/>
              <a:defRPr sz="1600" b="1"/>
            </a:lvl3pPr>
            <a:lvl4pPr marL="1371600" indent="0">
              <a:lnSpc>
                <a:spcPct val="100000"/>
              </a:lnSpc>
              <a:buNone/>
              <a:defRPr sz="1600" b="1"/>
            </a:lvl4pPr>
            <a:lvl5pPr marL="1828800" indent="0">
              <a:lnSpc>
                <a:spcPct val="100000"/>
              </a:lnSpc>
              <a:buNone/>
              <a:defRPr sz="1600" b="1"/>
            </a:lvl5pPr>
          </a:lstStyle>
          <a:p>
            <a:pPr lvl="0"/>
            <a:r>
              <a:rPr lang="en-US" dirty="0"/>
              <a:t>Click to edit Master text styles</a:t>
            </a:r>
          </a:p>
        </p:txBody>
      </p:sp>
      <p:sp>
        <p:nvSpPr>
          <p:cNvPr id="15" name="Content Placeholder 5">
            <a:extLst>
              <a:ext uri="{FF2B5EF4-FFF2-40B4-BE49-F238E27FC236}">
                <a16:creationId xmlns:a16="http://schemas.microsoft.com/office/drawing/2014/main" id="{F1674255-28F3-DB40-8979-0A92548A16C4}"/>
              </a:ext>
            </a:extLst>
          </p:cNvPr>
          <p:cNvSpPr>
            <a:spLocks noGrp="1"/>
          </p:cNvSpPr>
          <p:nvPr>
            <p:ph sz="quarter" idx="21"/>
          </p:nvPr>
        </p:nvSpPr>
        <p:spPr>
          <a:xfrm>
            <a:off x="658813" y="4061714"/>
            <a:ext cx="2841625" cy="500088"/>
          </a:xfrm>
        </p:spPr>
        <p:txBody>
          <a:bodyPr/>
          <a:lstStyle>
            <a:lvl1pPr marL="0" indent="0">
              <a:lnSpc>
                <a:spcPct val="100000"/>
              </a:lnSpc>
              <a:buNone/>
              <a:defRPr sz="1400" b="1"/>
            </a:lvl1pPr>
            <a:lvl2pPr marL="457200" indent="0">
              <a:lnSpc>
                <a:spcPct val="100000"/>
              </a:lnSpc>
              <a:buNone/>
              <a:defRPr sz="1600" b="1"/>
            </a:lvl2pPr>
            <a:lvl3pPr marL="914400" indent="0">
              <a:lnSpc>
                <a:spcPct val="100000"/>
              </a:lnSpc>
              <a:buNone/>
              <a:defRPr sz="1600" b="1"/>
            </a:lvl3pPr>
            <a:lvl4pPr marL="1371600" indent="0">
              <a:lnSpc>
                <a:spcPct val="100000"/>
              </a:lnSpc>
              <a:buNone/>
              <a:defRPr sz="1600" b="1"/>
            </a:lvl4pPr>
            <a:lvl5pPr marL="1828800" indent="0">
              <a:lnSpc>
                <a:spcPct val="100000"/>
              </a:lnSpc>
              <a:buNone/>
              <a:defRPr sz="1600" b="1"/>
            </a:lvl5pPr>
          </a:lstStyle>
          <a:p>
            <a:pPr lvl="0"/>
            <a:r>
              <a:rPr lang="en-US" dirty="0"/>
              <a:t>Click to edit Master text styles</a:t>
            </a:r>
          </a:p>
        </p:txBody>
      </p:sp>
      <p:sp>
        <p:nvSpPr>
          <p:cNvPr id="16" name="Content Placeholder 5">
            <a:extLst>
              <a:ext uri="{FF2B5EF4-FFF2-40B4-BE49-F238E27FC236}">
                <a16:creationId xmlns:a16="http://schemas.microsoft.com/office/drawing/2014/main" id="{B81D3F2C-DD63-294E-B9CE-9EE64FEDDB82}"/>
              </a:ext>
            </a:extLst>
          </p:cNvPr>
          <p:cNvSpPr>
            <a:spLocks noGrp="1"/>
          </p:cNvSpPr>
          <p:nvPr>
            <p:ph sz="quarter" idx="22"/>
          </p:nvPr>
        </p:nvSpPr>
        <p:spPr>
          <a:xfrm>
            <a:off x="3647728" y="4061714"/>
            <a:ext cx="7883872" cy="500088"/>
          </a:xfrm>
        </p:spPr>
        <p:txBody>
          <a:bodyPr/>
          <a:lstStyle>
            <a:lvl1pPr marL="0" indent="0">
              <a:lnSpc>
                <a:spcPct val="100000"/>
              </a:lnSpc>
              <a:buNone/>
              <a:defRPr sz="1400" b="0"/>
            </a:lvl1pPr>
            <a:lvl2pPr marL="457200" indent="0">
              <a:lnSpc>
                <a:spcPct val="100000"/>
              </a:lnSpc>
              <a:buNone/>
              <a:defRPr sz="1600" b="1"/>
            </a:lvl2pPr>
            <a:lvl3pPr marL="914400" indent="0">
              <a:lnSpc>
                <a:spcPct val="100000"/>
              </a:lnSpc>
              <a:buNone/>
              <a:defRPr sz="1600" b="1"/>
            </a:lvl3pPr>
            <a:lvl4pPr marL="1371600" indent="0">
              <a:lnSpc>
                <a:spcPct val="100000"/>
              </a:lnSpc>
              <a:buNone/>
              <a:defRPr sz="1600" b="1"/>
            </a:lvl4pPr>
            <a:lvl5pPr marL="1828800" indent="0">
              <a:lnSpc>
                <a:spcPct val="100000"/>
              </a:lnSpc>
              <a:buNone/>
              <a:defRPr sz="1600" b="1"/>
            </a:lvl5pPr>
          </a:lstStyle>
          <a:p>
            <a:pPr lvl="0"/>
            <a:r>
              <a:rPr lang="en-US" dirty="0"/>
              <a:t>Click to edit Master text styles</a:t>
            </a:r>
          </a:p>
        </p:txBody>
      </p:sp>
      <p:sp>
        <p:nvSpPr>
          <p:cNvPr id="17" name="Content Placeholder 5">
            <a:extLst>
              <a:ext uri="{FF2B5EF4-FFF2-40B4-BE49-F238E27FC236}">
                <a16:creationId xmlns:a16="http://schemas.microsoft.com/office/drawing/2014/main" id="{DE13015C-A9C6-E945-8D57-133E4F4FB3A6}"/>
              </a:ext>
            </a:extLst>
          </p:cNvPr>
          <p:cNvSpPr>
            <a:spLocks noGrp="1"/>
          </p:cNvSpPr>
          <p:nvPr>
            <p:ph sz="quarter" idx="23"/>
          </p:nvPr>
        </p:nvSpPr>
        <p:spPr>
          <a:xfrm>
            <a:off x="658813" y="4600223"/>
            <a:ext cx="2841625" cy="500088"/>
          </a:xfrm>
        </p:spPr>
        <p:txBody>
          <a:bodyPr/>
          <a:lstStyle>
            <a:lvl1pPr marL="0" indent="0">
              <a:lnSpc>
                <a:spcPct val="100000"/>
              </a:lnSpc>
              <a:buNone/>
              <a:defRPr sz="1400" b="1"/>
            </a:lvl1pPr>
            <a:lvl2pPr marL="457200" indent="0">
              <a:lnSpc>
                <a:spcPct val="100000"/>
              </a:lnSpc>
              <a:buNone/>
              <a:defRPr sz="1600" b="1"/>
            </a:lvl2pPr>
            <a:lvl3pPr marL="914400" indent="0">
              <a:lnSpc>
                <a:spcPct val="100000"/>
              </a:lnSpc>
              <a:buNone/>
              <a:defRPr sz="1600" b="1"/>
            </a:lvl3pPr>
            <a:lvl4pPr marL="1371600" indent="0">
              <a:lnSpc>
                <a:spcPct val="100000"/>
              </a:lnSpc>
              <a:buNone/>
              <a:defRPr sz="1600" b="1"/>
            </a:lvl4pPr>
            <a:lvl5pPr marL="1828800" indent="0">
              <a:lnSpc>
                <a:spcPct val="100000"/>
              </a:lnSpc>
              <a:buNone/>
              <a:defRPr sz="1600" b="1"/>
            </a:lvl5pPr>
          </a:lstStyle>
          <a:p>
            <a:pPr lvl="0"/>
            <a:r>
              <a:rPr lang="en-US" dirty="0"/>
              <a:t>Click to edit Master text styles</a:t>
            </a:r>
          </a:p>
        </p:txBody>
      </p:sp>
      <p:sp>
        <p:nvSpPr>
          <p:cNvPr id="18" name="Content Placeholder 5">
            <a:extLst>
              <a:ext uri="{FF2B5EF4-FFF2-40B4-BE49-F238E27FC236}">
                <a16:creationId xmlns:a16="http://schemas.microsoft.com/office/drawing/2014/main" id="{5DD868ED-51CA-334F-B390-C832BF4692E1}"/>
              </a:ext>
            </a:extLst>
          </p:cNvPr>
          <p:cNvSpPr>
            <a:spLocks noGrp="1"/>
          </p:cNvSpPr>
          <p:nvPr>
            <p:ph sz="quarter" idx="24"/>
          </p:nvPr>
        </p:nvSpPr>
        <p:spPr>
          <a:xfrm>
            <a:off x="3647728" y="4600223"/>
            <a:ext cx="7883872" cy="500088"/>
          </a:xfrm>
        </p:spPr>
        <p:txBody>
          <a:bodyPr/>
          <a:lstStyle>
            <a:lvl1pPr marL="0" indent="0">
              <a:lnSpc>
                <a:spcPct val="100000"/>
              </a:lnSpc>
              <a:buNone/>
              <a:defRPr sz="1400" b="0"/>
            </a:lvl1pPr>
            <a:lvl2pPr marL="457200" indent="0">
              <a:lnSpc>
                <a:spcPct val="100000"/>
              </a:lnSpc>
              <a:buNone/>
              <a:defRPr sz="1600" b="1"/>
            </a:lvl2pPr>
            <a:lvl3pPr marL="914400" indent="0">
              <a:lnSpc>
                <a:spcPct val="100000"/>
              </a:lnSpc>
              <a:buNone/>
              <a:defRPr sz="1600" b="1"/>
            </a:lvl3pPr>
            <a:lvl4pPr marL="1371600" indent="0">
              <a:lnSpc>
                <a:spcPct val="100000"/>
              </a:lnSpc>
              <a:buNone/>
              <a:defRPr sz="1600" b="1"/>
            </a:lvl4pPr>
            <a:lvl5pPr marL="1828800" indent="0">
              <a:lnSpc>
                <a:spcPct val="100000"/>
              </a:lnSpc>
              <a:buNone/>
              <a:defRPr sz="1600" b="1"/>
            </a:lvl5pPr>
          </a:lstStyle>
          <a:p>
            <a:pPr lvl="0"/>
            <a:r>
              <a:rPr lang="en-US" dirty="0"/>
              <a:t>Click to edit Master text styles</a:t>
            </a:r>
          </a:p>
        </p:txBody>
      </p:sp>
      <p:sp>
        <p:nvSpPr>
          <p:cNvPr id="19" name="Content Placeholder 5">
            <a:extLst>
              <a:ext uri="{FF2B5EF4-FFF2-40B4-BE49-F238E27FC236}">
                <a16:creationId xmlns:a16="http://schemas.microsoft.com/office/drawing/2014/main" id="{89A42B67-9233-EB4E-BB40-9B4BC63CC1D9}"/>
              </a:ext>
            </a:extLst>
          </p:cNvPr>
          <p:cNvSpPr>
            <a:spLocks noGrp="1"/>
          </p:cNvSpPr>
          <p:nvPr>
            <p:ph sz="quarter" idx="25"/>
          </p:nvPr>
        </p:nvSpPr>
        <p:spPr>
          <a:xfrm>
            <a:off x="658813" y="5138732"/>
            <a:ext cx="2841625" cy="500088"/>
          </a:xfrm>
        </p:spPr>
        <p:txBody>
          <a:bodyPr/>
          <a:lstStyle>
            <a:lvl1pPr marL="0" indent="0">
              <a:lnSpc>
                <a:spcPct val="100000"/>
              </a:lnSpc>
              <a:buNone/>
              <a:defRPr sz="1400" b="1"/>
            </a:lvl1pPr>
            <a:lvl2pPr marL="457200" indent="0">
              <a:lnSpc>
                <a:spcPct val="100000"/>
              </a:lnSpc>
              <a:buNone/>
              <a:defRPr sz="1600" b="1"/>
            </a:lvl2pPr>
            <a:lvl3pPr marL="914400" indent="0">
              <a:lnSpc>
                <a:spcPct val="100000"/>
              </a:lnSpc>
              <a:buNone/>
              <a:defRPr sz="1600" b="1"/>
            </a:lvl3pPr>
            <a:lvl4pPr marL="1371600" indent="0">
              <a:lnSpc>
                <a:spcPct val="100000"/>
              </a:lnSpc>
              <a:buNone/>
              <a:defRPr sz="1600" b="1"/>
            </a:lvl4pPr>
            <a:lvl5pPr marL="1828800" indent="0">
              <a:lnSpc>
                <a:spcPct val="100000"/>
              </a:lnSpc>
              <a:buNone/>
              <a:defRPr sz="1600" b="1"/>
            </a:lvl5pPr>
          </a:lstStyle>
          <a:p>
            <a:pPr lvl="0"/>
            <a:r>
              <a:rPr lang="en-US" dirty="0"/>
              <a:t>Click to edit Master text styles</a:t>
            </a:r>
          </a:p>
        </p:txBody>
      </p:sp>
      <p:sp>
        <p:nvSpPr>
          <p:cNvPr id="20" name="Content Placeholder 5">
            <a:extLst>
              <a:ext uri="{FF2B5EF4-FFF2-40B4-BE49-F238E27FC236}">
                <a16:creationId xmlns:a16="http://schemas.microsoft.com/office/drawing/2014/main" id="{3825B09B-5B7D-C84A-B1DA-4DD2D1014971}"/>
              </a:ext>
            </a:extLst>
          </p:cNvPr>
          <p:cNvSpPr>
            <a:spLocks noGrp="1"/>
          </p:cNvSpPr>
          <p:nvPr>
            <p:ph sz="quarter" idx="26"/>
          </p:nvPr>
        </p:nvSpPr>
        <p:spPr>
          <a:xfrm>
            <a:off x="3647728" y="5138732"/>
            <a:ext cx="7883872" cy="500088"/>
          </a:xfrm>
        </p:spPr>
        <p:txBody>
          <a:bodyPr/>
          <a:lstStyle>
            <a:lvl1pPr marL="0" indent="0">
              <a:lnSpc>
                <a:spcPct val="100000"/>
              </a:lnSpc>
              <a:buNone/>
              <a:defRPr sz="1400" b="0"/>
            </a:lvl1pPr>
            <a:lvl2pPr marL="457200" indent="0">
              <a:lnSpc>
                <a:spcPct val="100000"/>
              </a:lnSpc>
              <a:buNone/>
              <a:defRPr sz="1600" b="1"/>
            </a:lvl2pPr>
            <a:lvl3pPr marL="914400" indent="0">
              <a:lnSpc>
                <a:spcPct val="100000"/>
              </a:lnSpc>
              <a:buNone/>
              <a:defRPr sz="1600" b="1"/>
            </a:lvl3pPr>
            <a:lvl4pPr marL="1371600" indent="0">
              <a:lnSpc>
                <a:spcPct val="100000"/>
              </a:lnSpc>
              <a:buNone/>
              <a:defRPr sz="1600" b="1"/>
            </a:lvl4pPr>
            <a:lvl5pPr marL="1828800" indent="0">
              <a:lnSpc>
                <a:spcPct val="100000"/>
              </a:lnSpc>
              <a:buNone/>
              <a:defRPr sz="1600" b="1"/>
            </a:lvl5pPr>
          </a:lstStyle>
          <a:p>
            <a:pPr lvl="0"/>
            <a:r>
              <a:rPr lang="en-US" dirty="0"/>
              <a:t>Click to edit Master text styles</a:t>
            </a:r>
          </a:p>
        </p:txBody>
      </p:sp>
      <p:sp>
        <p:nvSpPr>
          <p:cNvPr id="21" name="Content Placeholder 5">
            <a:extLst>
              <a:ext uri="{FF2B5EF4-FFF2-40B4-BE49-F238E27FC236}">
                <a16:creationId xmlns:a16="http://schemas.microsoft.com/office/drawing/2014/main" id="{C0F320D6-E126-854C-83D0-765E99940091}"/>
              </a:ext>
            </a:extLst>
          </p:cNvPr>
          <p:cNvSpPr>
            <a:spLocks noGrp="1"/>
          </p:cNvSpPr>
          <p:nvPr>
            <p:ph sz="quarter" idx="27"/>
          </p:nvPr>
        </p:nvSpPr>
        <p:spPr>
          <a:xfrm>
            <a:off x="658813" y="5677240"/>
            <a:ext cx="2841625" cy="500088"/>
          </a:xfrm>
        </p:spPr>
        <p:txBody>
          <a:bodyPr/>
          <a:lstStyle>
            <a:lvl1pPr marL="0" indent="0">
              <a:lnSpc>
                <a:spcPct val="100000"/>
              </a:lnSpc>
              <a:buNone/>
              <a:defRPr sz="1400" b="1"/>
            </a:lvl1pPr>
            <a:lvl2pPr marL="457200" indent="0">
              <a:lnSpc>
                <a:spcPct val="100000"/>
              </a:lnSpc>
              <a:buNone/>
              <a:defRPr sz="1600" b="1"/>
            </a:lvl2pPr>
            <a:lvl3pPr marL="914400" indent="0">
              <a:lnSpc>
                <a:spcPct val="100000"/>
              </a:lnSpc>
              <a:buNone/>
              <a:defRPr sz="1600" b="1"/>
            </a:lvl3pPr>
            <a:lvl4pPr marL="1371600" indent="0">
              <a:lnSpc>
                <a:spcPct val="100000"/>
              </a:lnSpc>
              <a:buNone/>
              <a:defRPr sz="1600" b="1"/>
            </a:lvl4pPr>
            <a:lvl5pPr marL="1828800" indent="0">
              <a:lnSpc>
                <a:spcPct val="100000"/>
              </a:lnSpc>
              <a:buNone/>
              <a:defRPr sz="1600" b="1"/>
            </a:lvl5pPr>
          </a:lstStyle>
          <a:p>
            <a:pPr lvl="0"/>
            <a:r>
              <a:rPr lang="en-US" dirty="0"/>
              <a:t>Click to edit Master text styles</a:t>
            </a:r>
          </a:p>
        </p:txBody>
      </p:sp>
      <p:sp>
        <p:nvSpPr>
          <p:cNvPr id="22" name="Content Placeholder 5">
            <a:extLst>
              <a:ext uri="{FF2B5EF4-FFF2-40B4-BE49-F238E27FC236}">
                <a16:creationId xmlns:a16="http://schemas.microsoft.com/office/drawing/2014/main" id="{AD74B732-B239-1E44-968F-C0BB4A8A68FC}"/>
              </a:ext>
            </a:extLst>
          </p:cNvPr>
          <p:cNvSpPr>
            <a:spLocks noGrp="1"/>
          </p:cNvSpPr>
          <p:nvPr>
            <p:ph sz="quarter" idx="28"/>
          </p:nvPr>
        </p:nvSpPr>
        <p:spPr>
          <a:xfrm>
            <a:off x="3647728" y="5677240"/>
            <a:ext cx="7883872" cy="500088"/>
          </a:xfrm>
        </p:spPr>
        <p:txBody>
          <a:bodyPr/>
          <a:lstStyle>
            <a:lvl1pPr marL="0" indent="0">
              <a:lnSpc>
                <a:spcPct val="100000"/>
              </a:lnSpc>
              <a:buNone/>
              <a:defRPr sz="1400" b="0"/>
            </a:lvl1pPr>
            <a:lvl2pPr marL="457200" indent="0">
              <a:lnSpc>
                <a:spcPct val="100000"/>
              </a:lnSpc>
              <a:buNone/>
              <a:defRPr sz="1600" b="1"/>
            </a:lvl2pPr>
            <a:lvl3pPr marL="914400" indent="0">
              <a:lnSpc>
                <a:spcPct val="100000"/>
              </a:lnSpc>
              <a:buNone/>
              <a:defRPr sz="1600" b="1"/>
            </a:lvl3pPr>
            <a:lvl4pPr marL="1371600" indent="0">
              <a:lnSpc>
                <a:spcPct val="100000"/>
              </a:lnSpc>
              <a:buNone/>
              <a:defRPr sz="1600" b="1"/>
            </a:lvl4pPr>
            <a:lvl5pPr marL="1828800" indent="0">
              <a:lnSpc>
                <a:spcPct val="100000"/>
              </a:lnSpc>
              <a:buNone/>
              <a:defRPr sz="1600" b="1"/>
            </a:lvl5pPr>
          </a:lstStyle>
          <a:p>
            <a:pPr lvl="0"/>
            <a:r>
              <a:rPr lang="en-US" dirty="0"/>
              <a:t>Click to edit Master text styles</a:t>
            </a:r>
          </a:p>
        </p:txBody>
      </p:sp>
    </p:spTree>
    <p:extLst>
      <p:ext uri="{BB962C8B-B14F-4D97-AF65-F5344CB8AC3E}">
        <p14:creationId xmlns:p14="http://schemas.microsoft.com/office/powerpoint/2010/main" val="16773663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2" name="Content Placeholder 71">
            <a:extLst>
              <a:ext uri="{FF2B5EF4-FFF2-40B4-BE49-F238E27FC236}">
                <a16:creationId xmlns:a16="http://schemas.microsoft.com/office/drawing/2014/main" id="{FE6D8C52-F5FB-354F-BD24-37E4BF15AE5C}"/>
              </a:ext>
            </a:extLst>
          </p:cNvPr>
          <p:cNvSpPr>
            <a:spLocks noGrp="1"/>
          </p:cNvSpPr>
          <p:nvPr>
            <p:ph sz="quarter" idx="32"/>
          </p:nvPr>
        </p:nvSpPr>
        <p:spPr>
          <a:xfrm>
            <a:off x="9218168" y="4581025"/>
            <a:ext cx="2313432" cy="1353312"/>
          </a:xfrm>
        </p:spPr>
        <p:txBody>
          <a:bodyPr/>
          <a:lstStyle>
            <a:lvl1pPr marL="0" indent="0" algn="ctr">
              <a:lnSpc>
                <a:spcPct val="100000"/>
              </a:lnSpc>
              <a:spcBef>
                <a:spcPts val="0"/>
              </a:spcBef>
              <a:buNone/>
              <a:defRPr sz="1200"/>
            </a:lvl1pPr>
            <a:lvl2pPr marL="457200" indent="0" algn="ctr">
              <a:buNone/>
              <a:defRPr sz="1200"/>
            </a:lvl2pPr>
            <a:lvl3pPr marL="914400" indent="0" algn="ctr">
              <a:buNone/>
              <a:defRPr sz="1200"/>
            </a:lvl3pPr>
            <a:lvl4pPr marL="1371600" indent="0" algn="ctr">
              <a:buNone/>
              <a:defRPr sz="1200"/>
            </a:lvl4pPr>
            <a:lvl5pPr marL="1828800" indent="0" algn="ctr">
              <a:buNone/>
              <a:defRPr sz="1200"/>
            </a:lvl5pPr>
          </a:lstStyle>
          <a:p>
            <a:pPr lvl="0"/>
            <a:r>
              <a:rPr lang="en-US" dirty="0"/>
              <a:t>Click to edit Master text styles</a:t>
            </a:r>
          </a:p>
        </p:txBody>
      </p:sp>
      <p:sp>
        <p:nvSpPr>
          <p:cNvPr id="60" name="Content Placeholder 47">
            <a:extLst>
              <a:ext uri="{FF2B5EF4-FFF2-40B4-BE49-F238E27FC236}">
                <a16:creationId xmlns:a16="http://schemas.microsoft.com/office/drawing/2014/main" id="{CDB5C204-78E3-6A4D-A253-F596A0D5A1A3}"/>
              </a:ext>
            </a:extLst>
          </p:cNvPr>
          <p:cNvSpPr>
            <a:spLocks noGrp="1"/>
          </p:cNvSpPr>
          <p:nvPr>
            <p:ph sz="quarter" idx="25"/>
          </p:nvPr>
        </p:nvSpPr>
        <p:spPr>
          <a:xfrm>
            <a:off x="6382823" y="4580199"/>
            <a:ext cx="2317087" cy="1354138"/>
          </a:xfrm>
        </p:spPr>
        <p:txBody>
          <a:bodyPr/>
          <a:lstStyle>
            <a:lvl1pPr marL="0" indent="0" algn="ctr">
              <a:lnSpc>
                <a:spcPct val="100000"/>
              </a:lnSpc>
              <a:spcBef>
                <a:spcPts val="0"/>
              </a:spcBef>
              <a:buNone/>
              <a:defRPr sz="12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Click to edit Master text styles</a:t>
            </a:r>
          </a:p>
        </p:txBody>
      </p:sp>
      <p:sp>
        <p:nvSpPr>
          <p:cNvPr id="59" name="Content Placeholder 45">
            <a:extLst>
              <a:ext uri="{FF2B5EF4-FFF2-40B4-BE49-F238E27FC236}">
                <a16:creationId xmlns:a16="http://schemas.microsoft.com/office/drawing/2014/main" id="{D6C4C914-964E-9A43-9AE0-3207585B646E}"/>
              </a:ext>
            </a:extLst>
          </p:cNvPr>
          <p:cNvSpPr>
            <a:spLocks noGrp="1"/>
          </p:cNvSpPr>
          <p:nvPr>
            <p:ph sz="quarter" idx="24"/>
          </p:nvPr>
        </p:nvSpPr>
        <p:spPr>
          <a:xfrm>
            <a:off x="6761904" y="4222944"/>
            <a:ext cx="1558925" cy="346075"/>
          </a:xfrm>
        </p:spPr>
        <p:txBody>
          <a:bodyPr/>
          <a:lstStyle>
            <a:lvl1pPr marL="0" indent="0" algn="ctr">
              <a:lnSpc>
                <a:spcPct val="100000"/>
              </a:lnSpc>
              <a:spcBef>
                <a:spcPts val="0"/>
              </a:spcBef>
              <a:buNone/>
              <a:defRPr sz="1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
        <p:nvSpPr>
          <p:cNvPr id="24" name="Rectangle 23">
            <a:extLst>
              <a:ext uri="{FF2B5EF4-FFF2-40B4-BE49-F238E27FC236}">
                <a16:creationId xmlns:a16="http://schemas.microsoft.com/office/drawing/2014/main" id="{B5DC1DF3-204B-D246-A71C-37AE011C40E9}"/>
              </a:ext>
            </a:extLst>
          </p:cNvPr>
          <p:cNvSpPr/>
          <p:nvPr userDrawn="1"/>
        </p:nvSpPr>
        <p:spPr>
          <a:xfrm>
            <a:off x="0" y="3285896"/>
            <a:ext cx="12192000" cy="330018"/>
          </a:xfrm>
          <a:prstGeom prst="rect">
            <a:avLst/>
          </a:prstGeom>
          <a:solidFill>
            <a:srgbClr val="007A84">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rtlCol="0" anchor="ctr"/>
          <a:lstStyle/>
          <a:p>
            <a:pPr marL="269875"/>
            <a:endParaRPr lang="en-US" b="0" i="0" dirty="0">
              <a:solidFill>
                <a:srgbClr val="DDF9B8"/>
              </a:solidFill>
              <a:latin typeface="Tw Cen MT" panose="020B0602020104020603" pitchFamily="34" charset="77"/>
            </a:endParaRPr>
          </a:p>
        </p:txBody>
      </p:sp>
      <p:sp>
        <p:nvSpPr>
          <p:cNvPr id="44" name="Content Placeholder 43">
            <a:extLst>
              <a:ext uri="{FF2B5EF4-FFF2-40B4-BE49-F238E27FC236}">
                <a16:creationId xmlns:a16="http://schemas.microsoft.com/office/drawing/2014/main" id="{27820362-C61C-7845-97A3-E7E91F5B4DA2}"/>
              </a:ext>
            </a:extLst>
          </p:cNvPr>
          <p:cNvSpPr>
            <a:spLocks noGrp="1"/>
          </p:cNvSpPr>
          <p:nvPr>
            <p:ph sz="quarter" idx="12" hasCustomPrompt="1"/>
          </p:nvPr>
        </p:nvSpPr>
        <p:spPr>
          <a:xfrm>
            <a:off x="870823" y="3886394"/>
            <a:ext cx="1897927" cy="293687"/>
          </a:xfrm>
        </p:spPr>
        <p:txBody>
          <a:bodyPr/>
          <a:lstStyle>
            <a:lvl1pPr marL="0" indent="0" algn="ctr">
              <a:lnSpc>
                <a:spcPct val="100000"/>
              </a:lnSpc>
              <a:spcBef>
                <a:spcPts val="0"/>
              </a:spcBef>
              <a:buNone/>
              <a:defRPr sz="1600" b="1">
                <a:solidFill>
                  <a:schemeClr val="accent1"/>
                </a:solidFill>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en-US" dirty="0"/>
              <a:t>Name</a:t>
            </a:r>
          </a:p>
        </p:txBody>
      </p:sp>
      <p:sp>
        <p:nvSpPr>
          <p:cNvPr id="46" name="Content Placeholder 45">
            <a:extLst>
              <a:ext uri="{FF2B5EF4-FFF2-40B4-BE49-F238E27FC236}">
                <a16:creationId xmlns:a16="http://schemas.microsoft.com/office/drawing/2014/main" id="{16F15CC2-D6D9-2149-8F79-50DC2E658333}"/>
              </a:ext>
            </a:extLst>
          </p:cNvPr>
          <p:cNvSpPr>
            <a:spLocks noGrp="1"/>
          </p:cNvSpPr>
          <p:nvPr>
            <p:ph sz="quarter" idx="13"/>
          </p:nvPr>
        </p:nvSpPr>
        <p:spPr>
          <a:xfrm>
            <a:off x="1040324" y="4222944"/>
            <a:ext cx="1558925" cy="346075"/>
          </a:xfrm>
        </p:spPr>
        <p:txBody>
          <a:bodyPr/>
          <a:lstStyle>
            <a:lvl1pPr marL="0" indent="0" algn="ctr">
              <a:lnSpc>
                <a:spcPct val="100000"/>
              </a:lnSpc>
              <a:spcBef>
                <a:spcPts val="0"/>
              </a:spcBef>
              <a:buNone/>
              <a:defRPr sz="1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
        <p:nvSpPr>
          <p:cNvPr id="48" name="Content Placeholder 47">
            <a:extLst>
              <a:ext uri="{FF2B5EF4-FFF2-40B4-BE49-F238E27FC236}">
                <a16:creationId xmlns:a16="http://schemas.microsoft.com/office/drawing/2014/main" id="{8445ACBD-0EAC-0042-A9CD-754C6B5BA93C}"/>
              </a:ext>
            </a:extLst>
          </p:cNvPr>
          <p:cNvSpPr>
            <a:spLocks noGrp="1"/>
          </p:cNvSpPr>
          <p:nvPr>
            <p:ph sz="quarter" idx="14"/>
          </p:nvPr>
        </p:nvSpPr>
        <p:spPr>
          <a:xfrm>
            <a:off x="661243" y="4580199"/>
            <a:ext cx="2317087" cy="1354138"/>
          </a:xfrm>
        </p:spPr>
        <p:txBody>
          <a:bodyPr/>
          <a:lstStyle>
            <a:lvl1pPr marL="0" indent="0" algn="ctr">
              <a:lnSpc>
                <a:spcPct val="100000"/>
              </a:lnSpc>
              <a:spcBef>
                <a:spcPts val="0"/>
              </a:spcBef>
              <a:buNone/>
              <a:defRPr sz="12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Click to edit Master text styles</a:t>
            </a:r>
          </a:p>
        </p:txBody>
      </p:sp>
      <p:sp>
        <p:nvSpPr>
          <p:cNvPr id="49" name="Content Placeholder 43">
            <a:extLst>
              <a:ext uri="{FF2B5EF4-FFF2-40B4-BE49-F238E27FC236}">
                <a16:creationId xmlns:a16="http://schemas.microsoft.com/office/drawing/2014/main" id="{1D5843AA-4772-9E4B-8763-E4D201CB6195}"/>
              </a:ext>
            </a:extLst>
          </p:cNvPr>
          <p:cNvSpPr>
            <a:spLocks noGrp="1"/>
          </p:cNvSpPr>
          <p:nvPr>
            <p:ph sz="quarter" idx="15" hasCustomPrompt="1"/>
          </p:nvPr>
        </p:nvSpPr>
        <p:spPr>
          <a:xfrm>
            <a:off x="3721913" y="3886394"/>
            <a:ext cx="1897927" cy="293687"/>
          </a:xfrm>
        </p:spPr>
        <p:txBody>
          <a:bodyPr/>
          <a:lstStyle>
            <a:lvl1pPr marL="0" indent="0" algn="ctr">
              <a:lnSpc>
                <a:spcPct val="100000"/>
              </a:lnSpc>
              <a:spcBef>
                <a:spcPts val="0"/>
              </a:spcBef>
              <a:buNone/>
              <a:defRPr sz="1600" b="1">
                <a:solidFill>
                  <a:schemeClr val="accent1"/>
                </a:solidFill>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en-US" dirty="0"/>
              <a:t>Name</a:t>
            </a:r>
          </a:p>
        </p:txBody>
      </p:sp>
      <p:sp>
        <p:nvSpPr>
          <p:cNvPr id="50" name="Content Placeholder 45">
            <a:extLst>
              <a:ext uri="{FF2B5EF4-FFF2-40B4-BE49-F238E27FC236}">
                <a16:creationId xmlns:a16="http://schemas.microsoft.com/office/drawing/2014/main" id="{273D22FC-C386-4740-BEB9-3B68B025910E}"/>
              </a:ext>
            </a:extLst>
          </p:cNvPr>
          <p:cNvSpPr>
            <a:spLocks noGrp="1"/>
          </p:cNvSpPr>
          <p:nvPr>
            <p:ph sz="quarter" idx="16"/>
          </p:nvPr>
        </p:nvSpPr>
        <p:spPr>
          <a:xfrm>
            <a:off x="3891414" y="4222944"/>
            <a:ext cx="1558925" cy="346075"/>
          </a:xfrm>
        </p:spPr>
        <p:txBody>
          <a:bodyPr/>
          <a:lstStyle>
            <a:lvl1pPr marL="0" indent="0" algn="ctr">
              <a:lnSpc>
                <a:spcPct val="100000"/>
              </a:lnSpc>
              <a:spcBef>
                <a:spcPts val="0"/>
              </a:spcBef>
              <a:buNone/>
              <a:defRPr sz="1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
        <p:nvSpPr>
          <p:cNvPr id="51" name="Content Placeholder 47">
            <a:extLst>
              <a:ext uri="{FF2B5EF4-FFF2-40B4-BE49-F238E27FC236}">
                <a16:creationId xmlns:a16="http://schemas.microsoft.com/office/drawing/2014/main" id="{CC92E63A-C335-6B48-9AA6-8C6BBB9D4ECE}"/>
              </a:ext>
            </a:extLst>
          </p:cNvPr>
          <p:cNvSpPr>
            <a:spLocks noGrp="1"/>
          </p:cNvSpPr>
          <p:nvPr>
            <p:ph sz="quarter" idx="17"/>
          </p:nvPr>
        </p:nvSpPr>
        <p:spPr>
          <a:xfrm>
            <a:off x="3512333" y="4580199"/>
            <a:ext cx="2317087" cy="1354138"/>
          </a:xfrm>
        </p:spPr>
        <p:txBody>
          <a:bodyPr/>
          <a:lstStyle>
            <a:lvl1pPr marL="0" indent="0" algn="ctr">
              <a:lnSpc>
                <a:spcPct val="100000"/>
              </a:lnSpc>
              <a:spcBef>
                <a:spcPts val="0"/>
              </a:spcBef>
              <a:buNone/>
              <a:defRPr sz="12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Click to edit Master text styles</a:t>
            </a:r>
          </a:p>
        </p:txBody>
      </p:sp>
      <p:sp>
        <p:nvSpPr>
          <p:cNvPr id="52" name="Content Placeholder 43">
            <a:extLst>
              <a:ext uri="{FF2B5EF4-FFF2-40B4-BE49-F238E27FC236}">
                <a16:creationId xmlns:a16="http://schemas.microsoft.com/office/drawing/2014/main" id="{A772E8A1-17A3-BA40-9EC6-45D9FDFCABBD}"/>
              </a:ext>
            </a:extLst>
          </p:cNvPr>
          <p:cNvSpPr>
            <a:spLocks noGrp="1"/>
          </p:cNvSpPr>
          <p:nvPr>
            <p:ph sz="quarter" idx="18" hasCustomPrompt="1"/>
          </p:nvPr>
        </p:nvSpPr>
        <p:spPr>
          <a:xfrm>
            <a:off x="6592403" y="3886394"/>
            <a:ext cx="1897927" cy="293687"/>
          </a:xfrm>
        </p:spPr>
        <p:txBody>
          <a:bodyPr/>
          <a:lstStyle>
            <a:lvl1pPr marL="0" indent="0" algn="ctr">
              <a:lnSpc>
                <a:spcPct val="100000"/>
              </a:lnSpc>
              <a:spcBef>
                <a:spcPts val="0"/>
              </a:spcBef>
              <a:buNone/>
              <a:defRPr sz="1600" b="1">
                <a:solidFill>
                  <a:schemeClr val="accent1"/>
                </a:solidFill>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en-US" dirty="0"/>
              <a:t>Name</a:t>
            </a:r>
          </a:p>
        </p:txBody>
      </p:sp>
      <p:sp>
        <p:nvSpPr>
          <p:cNvPr id="2" name="Title 1">
            <a:extLst>
              <a:ext uri="{FF2B5EF4-FFF2-40B4-BE49-F238E27FC236}">
                <a16:creationId xmlns:a16="http://schemas.microsoft.com/office/drawing/2014/main" id="{74778F04-FE00-474C-B4AA-D30786E58646}"/>
              </a:ext>
            </a:extLst>
          </p:cNvPr>
          <p:cNvSpPr>
            <a:spLocks noGrp="1"/>
          </p:cNvSpPr>
          <p:nvPr>
            <p:ph type="title"/>
          </p:nvPr>
        </p:nvSpPr>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F3A813B2-61A4-AA4F-A798-9CEB40CEE91D}"/>
              </a:ext>
            </a:extLst>
          </p:cNvPr>
          <p:cNvSpPr>
            <a:spLocks noGrp="1"/>
          </p:cNvSpPr>
          <p:nvPr>
            <p:ph type="sldNum" sz="quarter" idx="10"/>
          </p:nvPr>
        </p:nvSpPr>
        <p:spPr/>
        <p:txBody>
          <a:bodyPr/>
          <a:lstStyle/>
          <a:p>
            <a:fld id="{D4CBCC7C-28B9-0F47-8C3B-8533C118E512}" type="slidenum">
              <a:rPr lang="en-US" smtClean="0"/>
              <a:pPr/>
              <a:t>‹#›</a:t>
            </a:fld>
            <a:endParaRPr lang="en-US" dirty="0"/>
          </a:p>
        </p:txBody>
      </p:sp>
      <p:sp>
        <p:nvSpPr>
          <p:cNvPr id="4" name="Footer Placeholder 3">
            <a:extLst>
              <a:ext uri="{FF2B5EF4-FFF2-40B4-BE49-F238E27FC236}">
                <a16:creationId xmlns:a16="http://schemas.microsoft.com/office/drawing/2014/main" id="{528BAB24-0DA7-2B4F-9CDA-45C7ED66471F}"/>
              </a:ext>
            </a:extLst>
          </p:cNvPr>
          <p:cNvSpPr>
            <a:spLocks noGrp="1"/>
          </p:cNvSpPr>
          <p:nvPr>
            <p:ph type="ftr" sz="quarter" idx="11"/>
          </p:nvPr>
        </p:nvSpPr>
        <p:spPr/>
        <p:txBody>
          <a:bodyPr/>
          <a:lstStyle/>
          <a:p>
            <a:endParaRPr lang="en-US" dirty="0"/>
          </a:p>
        </p:txBody>
      </p:sp>
      <p:sp>
        <p:nvSpPr>
          <p:cNvPr id="56" name="Picture Placeholder 55">
            <a:extLst>
              <a:ext uri="{FF2B5EF4-FFF2-40B4-BE49-F238E27FC236}">
                <a16:creationId xmlns:a16="http://schemas.microsoft.com/office/drawing/2014/main" id="{099E8232-92BC-C64B-8B7A-B046EBA0B7F8}"/>
              </a:ext>
            </a:extLst>
          </p:cNvPr>
          <p:cNvSpPr>
            <a:spLocks noGrp="1"/>
          </p:cNvSpPr>
          <p:nvPr>
            <p:ph type="pic" sz="quarter" idx="21"/>
          </p:nvPr>
        </p:nvSpPr>
        <p:spPr>
          <a:xfrm>
            <a:off x="979254" y="1966452"/>
            <a:ext cx="1681065" cy="1681066"/>
          </a:xfrm>
          <a:prstGeom prst="ellipse">
            <a:avLst/>
          </a:prstGeom>
          <a:ln w="66675">
            <a:solidFill>
              <a:schemeClr val="accent1"/>
            </a:solidFill>
          </a:ln>
          <a:effectLst>
            <a:outerShdw blurRad="50800" dist="38100" dir="2700000" algn="tl" rotWithShape="0">
              <a:prstClr val="black">
                <a:alpha val="40000"/>
              </a:prstClr>
            </a:outerShdw>
          </a:effectLst>
        </p:spPr>
        <p:txBody>
          <a:bodyPr/>
          <a:lstStyle>
            <a:lvl1pPr algn="ctr">
              <a:defRPr/>
            </a:lvl1pPr>
          </a:lstStyle>
          <a:p>
            <a:endParaRPr lang="en-US" dirty="0"/>
          </a:p>
        </p:txBody>
      </p:sp>
      <p:sp>
        <p:nvSpPr>
          <p:cNvPr id="61" name="Picture Placeholder 55">
            <a:extLst>
              <a:ext uri="{FF2B5EF4-FFF2-40B4-BE49-F238E27FC236}">
                <a16:creationId xmlns:a16="http://schemas.microsoft.com/office/drawing/2014/main" id="{69A46F0A-77AA-4F47-8636-8F16595DA2AB}"/>
              </a:ext>
            </a:extLst>
          </p:cNvPr>
          <p:cNvSpPr>
            <a:spLocks noGrp="1"/>
          </p:cNvSpPr>
          <p:nvPr>
            <p:ph type="pic" sz="quarter" idx="26"/>
          </p:nvPr>
        </p:nvSpPr>
        <p:spPr>
          <a:xfrm>
            <a:off x="3830344" y="1966452"/>
            <a:ext cx="1681065" cy="1681066"/>
          </a:xfrm>
          <a:prstGeom prst="ellipse">
            <a:avLst/>
          </a:prstGeom>
          <a:ln w="66675">
            <a:solidFill>
              <a:schemeClr val="accent1"/>
            </a:solidFill>
          </a:ln>
          <a:effectLst>
            <a:outerShdw blurRad="50800" dist="38100" dir="2700000" algn="tl" rotWithShape="0">
              <a:prstClr val="black">
                <a:alpha val="40000"/>
              </a:prstClr>
            </a:outerShdw>
          </a:effectLst>
        </p:spPr>
        <p:txBody>
          <a:bodyPr/>
          <a:lstStyle>
            <a:lvl1pPr algn="ctr">
              <a:defRPr/>
            </a:lvl1pPr>
          </a:lstStyle>
          <a:p>
            <a:endParaRPr lang="en-US" dirty="0"/>
          </a:p>
        </p:txBody>
      </p:sp>
      <p:sp>
        <p:nvSpPr>
          <p:cNvPr id="62" name="Picture Placeholder 55">
            <a:extLst>
              <a:ext uri="{FF2B5EF4-FFF2-40B4-BE49-F238E27FC236}">
                <a16:creationId xmlns:a16="http://schemas.microsoft.com/office/drawing/2014/main" id="{9182FA3C-792B-F74A-A354-8915FCDC3909}"/>
              </a:ext>
            </a:extLst>
          </p:cNvPr>
          <p:cNvSpPr>
            <a:spLocks noGrp="1"/>
          </p:cNvSpPr>
          <p:nvPr>
            <p:ph type="pic" sz="quarter" idx="27"/>
          </p:nvPr>
        </p:nvSpPr>
        <p:spPr>
          <a:xfrm>
            <a:off x="6700834" y="1966452"/>
            <a:ext cx="1681065" cy="1681066"/>
          </a:xfrm>
          <a:prstGeom prst="ellipse">
            <a:avLst/>
          </a:prstGeom>
          <a:ln w="66675">
            <a:solidFill>
              <a:schemeClr val="accent1"/>
            </a:solidFill>
          </a:ln>
          <a:effectLst>
            <a:outerShdw blurRad="50800" dist="38100" dir="2700000" algn="tl" rotWithShape="0">
              <a:prstClr val="black">
                <a:alpha val="40000"/>
              </a:prstClr>
            </a:outerShdw>
          </a:effectLst>
        </p:spPr>
        <p:txBody>
          <a:bodyPr/>
          <a:lstStyle>
            <a:lvl1pPr algn="ctr">
              <a:defRPr/>
            </a:lvl1pPr>
          </a:lstStyle>
          <a:p>
            <a:endParaRPr lang="en-US" dirty="0"/>
          </a:p>
        </p:txBody>
      </p:sp>
      <p:sp>
        <p:nvSpPr>
          <p:cNvPr id="64" name="Content Placeholder 45">
            <a:extLst>
              <a:ext uri="{FF2B5EF4-FFF2-40B4-BE49-F238E27FC236}">
                <a16:creationId xmlns:a16="http://schemas.microsoft.com/office/drawing/2014/main" id="{A31A1DED-F242-9A4D-8C5C-18ED49D9C22E}"/>
              </a:ext>
            </a:extLst>
          </p:cNvPr>
          <p:cNvSpPr>
            <a:spLocks noGrp="1"/>
          </p:cNvSpPr>
          <p:nvPr>
            <p:ph sz="quarter" idx="29"/>
          </p:nvPr>
        </p:nvSpPr>
        <p:spPr>
          <a:xfrm>
            <a:off x="9593594" y="4222944"/>
            <a:ext cx="1558925" cy="346075"/>
          </a:xfrm>
        </p:spPr>
        <p:txBody>
          <a:bodyPr/>
          <a:lstStyle>
            <a:lvl1pPr marL="0" indent="0" algn="ctr">
              <a:lnSpc>
                <a:spcPct val="100000"/>
              </a:lnSpc>
              <a:spcBef>
                <a:spcPts val="0"/>
              </a:spcBef>
              <a:buNone/>
              <a:defRPr sz="1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
        <p:nvSpPr>
          <p:cNvPr id="65" name="Content Placeholder 43">
            <a:extLst>
              <a:ext uri="{FF2B5EF4-FFF2-40B4-BE49-F238E27FC236}">
                <a16:creationId xmlns:a16="http://schemas.microsoft.com/office/drawing/2014/main" id="{A1C3B480-5B7B-F547-8F50-FA33FE336CAF}"/>
              </a:ext>
            </a:extLst>
          </p:cNvPr>
          <p:cNvSpPr>
            <a:spLocks noGrp="1"/>
          </p:cNvSpPr>
          <p:nvPr>
            <p:ph sz="quarter" idx="30" hasCustomPrompt="1"/>
          </p:nvPr>
        </p:nvSpPr>
        <p:spPr>
          <a:xfrm>
            <a:off x="9424093" y="3886394"/>
            <a:ext cx="1897927" cy="293687"/>
          </a:xfrm>
        </p:spPr>
        <p:txBody>
          <a:bodyPr/>
          <a:lstStyle>
            <a:lvl1pPr marL="0" indent="0" algn="ctr">
              <a:lnSpc>
                <a:spcPct val="100000"/>
              </a:lnSpc>
              <a:spcBef>
                <a:spcPts val="0"/>
              </a:spcBef>
              <a:buNone/>
              <a:defRPr sz="1600" b="1">
                <a:solidFill>
                  <a:schemeClr val="accent1"/>
                </a:solidFill>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en-US" dirty="0"/>
              <a:t>Name</a:t>
            </a:r>
          </a:p>
        </p:txBody>
      </p:sp>
      <p:sp>
        <p:nvSpPr>
          <p:cNvPr id="66" name="Picture Placeholder 55">
            <a:extLst>
              <a:ext uri="{FF2B5EF4-FFF2-40B4-BE49-F238E27FC236}">
                <a16:creationId xmlns:a16="http://schemas.microsoft.com/office/drawing/2014/main" id="{29D3368C-42EA-A843-8BF4-19E68DE2D338}"/>
              </a:ext>
            </a:extLst>
          </p:cNvPr>
          <p:cNvSpPr>
            <a:spLocks noGrp="1"/>
          </p:cNvSpPr>
          <p:nvPr>
            <p:ph type="pic" sz="quarter" idx="31"/>
          </p:nvPr>
        </p:nvSpPr>
        <p:spPr>
          <a:xfrm>
            <a:off x="9532524" y="1966452"/>
            <a:ext cx="1681065" cy="1681066"/>
          </a:xfrm>
          <a:prstGeom prst="ellipse">
            <a:avLst/>
          </a:prstGeom>
          <a:ln w="66675">
            <a:solidFill>
              <a:schemeClr val="accent1"/>
            </a:solidFill>
          </a:ln>
          <a:effectLst>
            <a:outerShdw blurRad="50800" dist="38100" dir="2700000" algn="tl" rotWithShape="0">
              <a:prstClr val="black">
                <a:alpha val="40000"/>
              </a:prstClr>
            </a:outerShdw>
          </a:effectLst>
        </p:spPr>
        <p:txBody>
          <a:bodyPr/>
          <a:lstStyle>
            <a:lvl1pPr algn="ctr">
              <a:defRPr/>
            </a:lvl1pPr>
          </a:lstStyle>
          <a:p>
            <a:endParaRPr lang="en-US" dirty="0"/>
          </a:p>
        </p:txBody>
      </p:sp>
      <p:cxnSp>
        <p:nvCxnSpPr>
          <p:cNvPr id="68" name="Straight Connector 67">
            <a:extLst>
              <a:ext uri="{FF2B5EF4-FFF2-40B4-BE49-F238E27FC236}">
                <a16:creationId xmlns:a16="http://schemas.microsoft.com/office/drawing/2014/main" id="{17BFE97B-7F71-A84F-BE8A-9B0F0C505FF7}"/>
              </a:ext>
            </a:extLst>
          </p:cNvPr>
          <p:cNvCxnSpPr/>
          <p:nvPr userDrawn="1"/>
        </p:nvCxnSpPr>
        <p:spPr>
          <a:xfrm flipV="1">
            <a:off x="3254477" y="3893574"/>
            <a:ext cx="0" cy="204511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6439593-FE14-AB4C-844F-F2FA0B1BB6B2}"/>
              </a:ext>
            </a:extLst>
          </p:cNvPr>
          <p:cNvCxnSpPr/>
          <p:nvPr userDrawn="1"/>
        </p:nvCxnSpPr>
        <p:spPr>
          <a:xfrm flipV="1">
            <a:off x="6103221" y="3893574"/>
            <a:ext cx="0" cy="204511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EB458317-4DA5-D948-B4E7-84815CA4F727}"/>
              </a:ext>
            </a:extLst>
          </p:cNvPr>
          <p:cNvCxnSpPr/>
          <p:nvPr userDrawn="1"/>
        </p:nvCxnSpPr>
        <p:spPr>
          <a:xfrm flipV="1">
            <a:off x="8967631" y="3893574"/>
            <a:ext cx="0" cy="204511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10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78F04-FE00-474C-B4AA-D30786E58646}"/>
              </a:ext>
            </a:extLst>
          </p:cNvPr>
          <p:cNvSpPr>
            <a:spLocks noGrp="1"/>
          </p:cNvSpPr>
          <p:nvPr>
            <p:ph type="title"/>
          </p:nvPr>
        </p:nvSpPr>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F3A813B2-61A4-AA4F-A798-9CEB40CEE91D}"/>
              </a:ext>
            </a:extLst>
          </p:cNvPr>
          <p:cNvSpPr>
            <a:spLocks noGrp="1"/>
          </p:cNvSpPr>
          <p:nvPr>
            <p:ph type="sldNum" sz="quarter" idx="10"/>
          </p:nvPr>
        </p:nvSpPr>
        <p:spPr/>
        <p:txBody>
          <a:bodyPr/>
          <a:lstStyle/>
          <a:p>
            <a:fld id="{D4CBCC7C-28B9-0F47-8C3B-8533C118E512}" type="slidenum">
              <a:rPr lang="en-US" smtClean="0"/>
              <a:pPr/>
              <a:t>‹#›</a:t>
            </a:fld>
            <a:endParaRPr lang="en-US" dirty="0"/>
          </a:p>
        </p:txBody>
      </p:sp>
      <p:sp>
        <p:nvSpPr>
          <p:cNvPr id="4" name="Footer Placeholder 3">
            <a:extLst>
              <a:ext uri="{FF2B5EF4-FFF2-40B4-BE49-F238E27FC236}">
                <a16:creationId xmlns:a16="http://schemas.microsoft.com/office/drawing/2014/main" id="{528BAB24-0DA7-2B4F-9CDA-45C7ED66471F}"/>
              </a:ext>
            </a:extLst>
          </p:cNvPr>
          <p:cNvSpPr>
            <a:spLocks noGrp="1"/>
          </p:cNvSpPr>
          <p:nvPr>
            <p:ph type="ftr" sz="quarter" idx="11"/>
          </p:nvPr>
        </p:nvSpPr>
        <p:spPr/>
        <p:txBody>
          <a:bodyPr/>
          <a:lstStyle/>
          <a:p>
            <a:endParaRPr lang="en-US" dirty="0"/>
          </a:p>
        </p:txBody>
      </p:sp>
      <p:sp>
        <p:nvSpPr>
          <p:cNvPr id="25" name="Rectangle 24">
            <a:extLst>
              <a:ext uri="{FF2B5EF4-FFF2-40B4-BE49-F238E27FC236}">
                <a16:creationId xmlns:a16="http://schemas.microsoft.com/office/drawing/2014/main" id="{51E362C8-3AE7-D34A-A610-6664072D0A92}"/>
              </a:ext>
            </a:extLst>
          </p:cNvPr>
          <p:cNvSpPr/>
          <p:nvPr userDrawn="1"/>
        </p:nvSpPr>
        <p:spPr>
          <a:xfrm>
            <a:off x="0" y="2984238"/>
            <a:ext cx="12192000" cy="330018"/>
          </a:xfrm>
          <a:prstGeom prst="rect">
            <a:avLst/>
          </a:prstGeom>
          <a:solidFill>
            <a:srgbClr val="007A84">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rtlCol="0" anchor="ctr"/>
          <a:lstStyle/>
          <a:p>
            <a:pPr marL="269875"/>
            <a:endParaRPr lang="en-US" b="0" i="0" dirty="0">
              <a:solidFill>
                <a:srgbClr val="DDF9B8"/>
              </a:solidFill>
              <a:latin typeface="Tw Cen MT" panose="020B0602020104020603" pitchFamily="34" charset="77"/>
            </a:endParaRPr>
          </a:p>
        </p:txBody>
      </p:sp>
      <p:sp>
        <p:nvSpPr>
          <p:cNvPr id="26" name="Content Placeholder 43">
            <a:extLst>
              <a:ext uri="{FF2B5EF4-FFF2-40B4-BE49-F238E27FC236}">
                <a16:creationId xmlns:a16="http://schemas.microsoft.com/office/drawing/2014/main" id="{A70FAF46-73D3-E849-B3BC-4E4917B6287C}"/>
              </a:ext>
            </a:extLst>
          </p:cNvPr>
          <p:cNvSpPr>
            <a:spLocks noGrp="1"/>
          </p:cNvSpPr>
          <p:nvPr>
            <p:ph sz="quarter" idx="12" hasCustomPrompt="1"/>
          </p:nvPr>
        </p:nvSpPr>
        <p:spPr>
          <a:xfrm>
            <a:off x="2838834" y="1699375"/>
            <a:ext cx="1897927" cy="293687"/>
          </a:xfrm>
        </p:spPr>
        <p:txBody>
          <a:bodyPr/>
          <a:lstStyle>
            <a:lvl1pPr marL="0" indent="0" algn="l">
              <a:lnSpc>
                <a:spcPct val="100000"/>
              </a:lnSpc>
              <a:spcBef>
                <a:spcPts val="0"/>
              </a:spcBef>
              <a:buNone/>
              <a:defRPr sz="1600" b="1">
                <a:solidFill>
                  <a:schemeClr val="accent1"/>
                </a:solidFill>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en-US" dirty="0"/>
              <a:t>Name</a:t>
            </a:r>
          </a:p>
        </p:txBody>
      </p:sp>
      <p:sp>
        <p:nvSpPr>
          <p:cNvPr id="27" name="Content Placeholder 45">
            <a:extLst>
              <a:ext uri="{FF2B5EF4-FFF2-40B4-BE49-F238E27FC236}">
                <a16:creationId xmlns:a16="http://schemas.microsoft.com/office/drawing/2014/main" id="{DB16AF14-FEFB-0E44-8B1B-627BD9C7F38F}"/>
              </a:ext>
            </a:extLst>
          </p:cNvPr>
          <p:cNvSpPr>
            <a:spLocks noGrp="1"/>
          </p:cNvSpPr>
          <p:nvPr>
            <p:ph sz="quarter" idx="13"/>
          </p:nvPr>
        </p:nvSpPr>
        <p:spPr>
          <a:xfrm>
            <a:off x="2838834" y="2035925"/>
            <a:ext cx="1558925" cy="346075"/>
          </a:xfrm>
        </p:spPr>
        <p:txBody>
          <a:bodyPr/>
          <a:lstStyle>
            <a:lvl1pPr marL="0" indent="0" algn="l">
              <a:lnSpc>
                <a:spcPct val="100000"/>
              </a:lnSpc>
              <a:spcBef>
                <a:spcPts val="0"/>
              </a:spcBef>
              <a:buNone/>
              <a:defRPr sz="1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
        <p:nvSpPr>
          <p:cNvPr id="28" name="Content Placeholder 47">
            <a:extLst>
              <a:ext uri="{FF2B5EF4-FFF2-40B4-BE49-F238E27FC236}">
                <a16:creationId xmlns:a16="http://schemas.microsoft.com/office/drawing/2014/main" id="{2812DC04-9156-4B4D-B50E-94FF59DE9CAE}"/>
              </a:ext>
            </a:extLst>
          </p:cNvPr>
          <p:cNvSpPr>
            <a:spLocks noGrp="1"/>
          </p:cNvSpPr>
          <p:nvPr>
            <p:ph sz="quarter" idx="14"/>
          </p:nvPr>
        </p:nvSpPr>
        <p:spPr>
          <a:xfrm>
            <a:off x="2838834" y="2393180"/>
            <a:ext cx="2317087" cy="538556"/>
          </a:xfrm>
        </p:spPr>
        <p:txBody>
          <a:bodyPr/>
          <a:lstStyle>
            <a:lvl1pPr marL="0" indent="0" algn="l">
              <a:lnSpc>
                <a:spcPct val="100000"/>
              </a:lnSpc>
              <a:spcBef>
                <a:spcPts val="0"/>
              </a:spcBef>
              <a:buNone/>
              <a:defRPr sz="12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Click to edit Master text styles</a:t>
            </a:r>
          </a:p>
        </p:txBody>
      </p:sp>
      <p:sp>
        <p:nvSpPr>
          <p:cNvPr id="29" name="Content Placeholder 47">
            <a:extLst>
              <a:ext uri="{FF2B5EF4-FFF2-40B4-BE49-F238E27FC236}">
                <a16:creationId xmlns:a16="http://schemas.microsoft.com/office/drawing/2014/main" id="{FEB4B1C0-4980-AA4D-A134-B363F9EA8AFA}"/>
              </a:ext>
            </a:extLst>
          </p:cNvPr>
          <p:cNvSpPr>
            <a:spLocks noGrp="1"/>
          </p:cNvSpPr>
          <p:nvPr>
            <p:ph sz="quarter" idx="17"/>
          </p:nvPr>
        </p:nvSpPr>
        <p:spPr>
          <a:xfrm>
            <a:off x="979254" y="3572758"/>
            <a:ext cx="5157595" cy="2384982"/>
          </a:xfrm>
        </p:spPr>
        <p:txBody>
          <a:bodyPr/>
          <a:lstStyle>
            <a:lvl1pPr marL="0" indent="0" algn="l">
              <a:lnSpc>
                <a:spcPct val="100000"/>
              </a:lnSpc>
              <a:spcBef>
                <a:spcPts val="0"/>
              </a:spcBef>
              <a:buNone/>
              <a:defRPr sz="12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Click to edit Master text styles</a:t>
            </a:r>
          </a:p>
        </p:txBody>
      </p:sp>
      <p:sp>
        <p:nvSpPr>
          <p:cNvPr id="30" name="Picture Placeholder 55">
            <a:extLst>
              <a:ext uri="{FF2B5EF4-FFF2-40B4-BE49-F238E27FC236}">
                <a16:creationId xmlns:a16="http://schemas.microsoft.com/office/drawing/2014/main" id="{B0A0B51F-DBD2-8048-ADA1-A3C66814662C}"/>
              </a:ext>
            </a:extLst>
          </p:cNvPr>
          <p:cNvSpPr>
            <a:spLocks noGrp="1"/>
          </p:cNvSpPr>
          <p:nvPr>
            <p:ph type="pic" sz="quarter" idx="21"/>
          </p:nvPr>
        </p:nvSpPr>
        <p:spPr>
          <a:xfrm>
            <a:off x="979254" y="1664794"/>
            <a:ext cx="1681065" cy="1681066"/>
          </a:xfrm>
          <a:prstGeom prst="ellipse">
            <a:avLst/>
          </a:prstGeom>
          <a:ln w="66675">
            <a:solidFill>
              <a:schemeClr val="accent1"/>
            </a:solidFill>
          </a:ln>
          <a:effectLst>
            <a:outerShdw blurRad="50800" dist="38100" dir="2700000" algn="tl" rotWithShape="0">
              <a:prstClr val="black">
                <a:alpha val="40000"/>
              </a:prstClr>
            </a:outerShdw>
          </a:effectLst>
        </p:spPr>
        <p:txBody>
          <a:bodyPr/>
          <a:lstStyle>
            <a:lvl1pPr algn="ctr">
              <a:defRPr/>
            </a:lvl1pPr>
          </a:lstStyle>
          <a:p>
            <a:endParaRPr lang="en-US" dirty="0"/>
          </a:p>
        </p:txBody>
      </p:sp>
      <p:sp>
        <p:nvSpPr>
          <p:cNvPr id="31" name="Content Placeholder 43">
            <a:extLst>
              <a:ext uri="{FF2B5EF4-FFF2-40B4-BE49-F238E27FC236}">
                <a16:creationId xmlns:a16="http://schemas.microsoft.com/office/drawing/2014/main" id="{AD6F5FB2-3AD3-2F43-8E50-31A7CF7538D0}"/>
              </a:ext>
            </a:extLst>
          </p:cNvPr>
          <p:cNvSpPr>
            <a:spLocks noGrp="1"/>
          </p:cNvSpPr>
          <p:nvPr>
            <p:ph sz="quarter" idx="22" hasCustomPrompt="1"/>
          </p:nvPr>
        </p:nvSpPr>
        <p:spPr>
          <a:xfrm>
            <a:off x="8243612" y="1699375"/>
            <a:ext cx="1897927" cy="293687"/>
          </a:xfrm>
        </p:spPr>
        <p:txBody>
          <a:bodyPr/>
          <a:lstStyle>
            <a:lvl1pPr marL="0" indent="0" algn="l">
              <a:lnSpc>
                <a:spcPct val="100000"/>
              </a:lnSpc>
              <a:spcBef>
                <a:spcPts val="0"/>
              </a:spcBef>
              <a:buNone/>
              <a:defRPr sz="1600" b="1">
                <a:solidFill>
                  <a:schemeClr val="accent1"/>
                </a:solidFill>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en-US" dirty="0"/>
              <a:t>Name</a:t>
            </a:r>
          </a:p>
        </p:txBody>
      </p:sp>
      <p:sp>
        <p:nvSpPr>
          <p:cNvPr id="32" name="Content Placeholder 45">
            <a:extLst>
              <a:ext uri="{FF2B5EF4-FFF2-40B4-BE49-F238E27FC236}">
                <a16:creationId xmlns:a16="http://schemas.microsoft.com/office/drawing/2014/main" id="{997BF1DC-2461-EA49-9739-5B38FC3CA988}"/>
              </a:ext>
            </a:extLst>
          </p:cNvPr>
          <p:cNvSpPr>
            <a:spLocks noGrp="1"/>
          </p:cNvSpPr>
          <p:nvPr>
            <p:ph sz="quarter" idx="23"/>
          </p:nvPr>
        </p:nvSpPr>
        <p:spPr>
          <a:xfrm>
            <a:off x="8243612" y="2035925"/>
            <a:ext cx="1558925" cy="346075"/>
          </a:xfrm>
        </p:spPr>
        <p:txBody>
          <a:bodyPr/>
          <a:lstStyle>
            <a:lvl1pPr marL="0" indent="0" algn="l">
              <a:lnSpc>
                <a:spcPct val="100000"/>
              </a:lnSpc>
              <a:spcBef>
                <a:spcPts val="0"/>
              </a:spcBef>
              <a:buNone/>
              <a:defRPr sz="1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
        <p:nvSpPr>
          <p:cNvPr id="33" name="Content Placeholder 47">
            <a:extLst>
              <a:ext uri="{FF2B5EF4-FFF2-40B4-BE49-F238E27FC236}">
                <a16:creationId xmlns:a16="http://schemas.microsoft.com/office/drawing/2014/main" id="{4D8C652A-6A04-7B4A-A564-745D54C45F44}"/>
              </a:ext>
            </a:extLst>
          </p:cNvPr>
          <p:cNvSpPr>
            <a:spLocks noGrp="1"/>
          </p:cNvSpPr>
          <p:nvPr>
            <p:ph sz="quarter" idx="24"/>
          </p:nvPr>
        </p:nvSpPr>
        <p:spPr>
          <a:xfrm>
            <a:off x="8243612" y="2393180"/>
            <a:ext cx="2317087" cy="538556"/>
          </a:xfrm>
        </p:spPr>
        <p:txBody>
          <a:bodyPr/>
          <a:lstStyle>
            <a:lvl1pPr marL="0" indent="0" algn="l">
              <a:lnSpc>
                <a:spcPct val="100000"/>
              </a:lnSpc>
              <a:spcBef>
                <a:spcPts val="0"/>
              </a:spcBef>
              <a:buNone/>
              <a:defRPr sz="12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Click to edit Master text styles</a:t>
            </a:r>
          </a:p>
        </p:txBody>
      </p:sp>
      <p:sp>
        <p:nvSpPr>
          <p:cNvPr id="34" name="Content Placeholder 47">
            <a:extLst>
              <a:ext uri="{FF2B5EF4-FFF2-40B4-BE49-F238E27FC236}">
                <a16:creationId xmlns:a16="http://schemas.microsoft.com/office/drawing/2014/main" id="{75563FF9-4FFA-2C44-A60A-C4199F760075}"/>
              </a:ext>
            </a:extLst>
          </p:cNvPr>
          <p:cNvSpPr>
            <a:spLocks noGrp="1"/>
          </p:cNvSpPr>
          <p:nvPr>
            <p:ph sz="quarter" idx="25"/>
          </p:nvPr>
        </p:nvSpPr>
        <p:spPr>
          <a:xfrm>
            <a:off x="6384032" y="3572758"/>
            <a:ext cx="5157595" cy="2384982"/>
          </a:xfrm>
        </p:spPr>
        <p:txBody>
          <a:bodyPr/>
          <a:lstStyle>
            <a:lvl1pPr marL="0" indent="0" algn="l">
              <a:lnSpc>
                <a:spcPct val="100000"/>
              </a:lnSpc>
              <a:spcBef>
                <a:spcPts val="0"/>
              </a:spcBef>
              <a:buNone/>
              <a:defRPr sz="12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Click to edit Master text styles</a:t>
            </a:r>
          </a:p>
        </p:txBody>
      </p:sp>
      <p:sp>
        <p:nvSpPr>
          <p:cNvPr id="35" name="Picture Placeholder 55">
            <a:extLst>
              <a:ext uri="{FF2B5EF4-FFF2-40B4-BE49-F238E27FC236}">
                <a16:creationId xmlns:a16="http://schemas.microsoft.com/office/drawing/2014/main" id="{72D23ACB-2CEE-4D4D-B6CC-1B03239D1BD7}"/>
              </a:ext>
            </a:extLst>
          </p:cNvPr>
          <p:cNvSpPr>
            <a:spLocks noGrp="1"/>
          </p:cNvSpPr>
          <p:nvPr>
            <p:ph type="pic" sz="quarter" idx="26"/>
          </p:nvPr>
        </p:nvSpPr>
        <p:spPr>
          <a:xfrm>
            <a:off x="6384032" y="1664794"/>
            <a:ext cx="1681065" cy="1681066"/>
          </a:xfrm>
          <a:prstGeom prst="ellipse">
            <a:avLst/>
          </a:prstGeom>
          <a:ln w="66675">
            <a:solidFill>
              <a:schemeClr val="accent1"/>
            </a:solidFill>
          </a:ln>
          <a:effectLst>
            <a:outerShdw blurRad="50800" dist="38100" dir="2700000" algn="tl" rotWithShape="0">
              <a:prstClr val="black">
                <a:alpha val="40000"/>
              </a:prstClr>
            </a:outerShdw>
          </a:effectLst>
        </p:spPr>
        <p:txBody>
          <a:bodyPr/>
          <a:lstStyle>
            <a:lvl1pPr algn="ctr">
              <a:defRPr/>
            </a:lvl1pPr>
          </a:lstStyle>
          <a:p>
            <a:endParaRPr lang="en-US" dirty="0"/>
          </a:p>
        </p:txBody>
      </p:sp>
    </p:spTree>
    <p:extLst>
      <p:ext uri="{BB962C8B-B14F-4D97-AF65-F5344CB8AC3E}">
        <p14:creationId xmlns:p14="http://schemas.microsoft.com/office/powerpoint/2010/main" val="6752912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78F04-FE00-474C-B4AA-D30786E58646}"/>
              </a:ext>
            </a:extLst>
          </p:cNvPr>
          <p:cNvSpPr>
            <a:spLocks noGrp="1"/>
          </p:cNvSpPr>
          <p:nvPr>
            <p:ph type="title"/>
          </p:nvPr>
        </p:nvSpPr>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F3A813B2-61A4-AA4F-A798-9CEB40CEE91D}"/>
              </a:ext>
            </a:extLst>
          </p:cNvPr>
          <p:cNvSpPr>
            <a:spLocks noGrp="1"/>
          </p:cNvSpPr>
          <p:nvPr>
            <p:ph type="sldNum" sz="quarter" idx="10"/>
          </p:nvPr>
        </p:nvSpPr>
        <p:spPr/>
        <p:txBody>
          <a:bodyPr/>
          <a:lstStyle/>
          <a:p>
            <a:fld id="{D4CBCC7C-28B9-0F47-8C3B-8533C118E512}" type="slidenum">
              <a:rPr lang="en-US" smtClean="0"/>
              <a:pPr/>
              <a:t>‹#›</a:t>
            </a:fld>
            <a:endParaRPr lang="en-US" dirty="0"/>
          </a:p>
        </p:txBody>
      </p:sp>
      <p:sp>
        <p:nvSpPr>
          <p:cNvPr id="4" name="Footer Placeholder 3">
            <a:extLst>
              <a:ext uri="{FF2B5EF4-FFF2-40B4-BE49-F238E27FC236}">
                <a16:creationId xmlns:a16="http://schemas.microsoft.com/office/drawing/2014/main" id="{528BAB24-0DA7-2B4F-9CDA-45C7ED66471F}"/>
              </a:ext>
            </a:extLst>
          </p:cNvPr>
          <p:cNvSpPr>
            <a:spLocks noGrp="1"/>
          </p:cNvSpPr>
          <p:nvPr>
            <p:ph type="ftr" sz="quarter" idx="11"/>
          </p:nvPr>
        </p:nvSpPr>
        <p:spPr/>
        <p:txBody>
          <a:bodyPr/>
          <a:lstStyle/>
          <a:p>
            <a:endParaRPr lang="en-US" dirty="0"/>
          </a:p>
        </p:txBody>
      </p:sp>
      <p:sp>
        <p:nvSpPr>
          <p:cNvPr id="25" name="Rectangle 24">
            <a:extLst>
              <a:ext uri="{FF2B5EF4-FFF2-40B4-BE49-F238E27FC236}">
                <a16:creationId xmlns:a16="http://schemas.microsoft.com/office/drawing/2014/main" id="{C034646C-C422-ED4E-BD93-0ED20F4C43D7}"/>
              </a:ext>
            </a:extLst>
          </p:cNvPr>
          <p:cNvSpPr/>
          <p:nvPr userDrawn="1"/>
        </p:nvSpPr>
        <p:spPr>
          <a:xfrm>
            <a:off x="0" y="2984238"/>
            <a:ext cx="12192000" cy="330018"/>
          </a:xfrm>
          <a:prstGeom prst="rect">
            <a:avLst/>
          </a:prstGeom>
          <a:solidFill>
            <a:srgbClr val="007A84">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rtlCol="0" anchor="ctr"/>
          <a:lstStyle/>
          <a:p>
            <a:pPr marL="269875"/>
            <a:endParaRPr lang="en-US" b="0" i="0" dirty="0">
              <a:solidFill>
                <a:srgbClr val="DDF9B8"/>
              </a:solidFill>
              <a:latin typeface="Tw Cen MT" panose="020B0602020104020603" pitchFamily="34" charset="77"/>
            </a:endParaRPr>
          </a:p>
        </p:txBody>
      </p:sp>
      <p:sp>
        <p:nvSpPr>
          <p:cNvPr id="26" name="Content Placeholder 43">
            <a:extLst>
              <a:ext uri="{FF2B5EF4-FFF2-40B4-BE49-F238E27FC236}">
                <a16:creationId xmlns:a16="http://schemas.microsoft.com/office/drawing/2014/main" id="{E46CA955-E7D6-304B-B899-BC66B5B516ED}"/>
              </a:ext>
            </a:extLst>
          </p:cNvPr>
          <p:cNvSpPr>
            <a:spLocks noGrp="1"/>
          </p:cNvSpPr>
          <p:nvPr>
            <p:ph sz="quarter" idx="12" hasCustomPrompt="1"/>
          </p:nvPr>
        </p:nvSpPr>
        <p:spPr>
          <a:xfrm>
            <a:off x="2838834" y="1699375"/>
            <a:ext cx="1897927" cy="293687"/>
          </a:xfrm>
        </p:spPr>
        <p:txBody>
          <a:bodyPr/>
          <a:lstStyle>
            <a:lvl1pPr marL="0" indent="0" algn="l">
              <a:lnSpc>
                <a:spcPct val="100000"/>
              </a:lnSpc>
              <a:spcBef>
                <a:spcPts val="0"/>
              </a:spcBef>
              <a:buNone/>
              <a:defRPr sz="1600" b="1">
                <a:solidFill>
                  <a:schemeClr val="accent1"/>
                </a:solidFill>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en-US" dirty="0"/>
              <a:t>Name</a:t>
            </a:r>
          </a:p>
        </p:txBody>
      </p:sp>
      <p:sp>
        <p:nvSpPr>
          <p:cNvPr id="27" name="Content Placeholder 45">
            <a:extLst>
              <a:ext uri="{FF2B5EF4-FFF2-40B4-BE49-F238E27FC236}">
                <a16:creationId xmlns:a16="http://schemas.microsoft.com/office/drawing/2014/main" id="{75917021-9796-C34D-8343-E2CB5E683CC5}"/>
              </a:ext>
            </a:extLst>
          </p:cNvPr>
          <p:cNvSpPr>
            <a:spLocks noGrp="1"/>
          </p:cNvSpPr>
          <p:nvPr>
            <p:ph sz="quarter" idx="13"/>
          </p:nvPr>
        </p:nvSpPr>
        <p:spPr>
          <a:xfrm>
            <a:off x="2838834" y="2035925"/>
            <a:ext cx="1558925" cy="346075"/>
          </a:xfrm>
        </p:spPr>
        <p:txBody>
          <a:bodyPr/>
          <a:lstStyle>
            <a:lvl1pPr marL="0" indent="0" algn="l">
              <a:lnSpc>
                <a:spcPct val="100000"/>
              </a:lnSpc>
              <a:spcBef>
                <a:spcPts val="0"/>
              </a:spcBef>
              <a:buNone/>
              <a:defRPr sz="1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
        <p:nvSpPr>
          <p:cNvPr id="28" name="Content Placeholder 47">
            <a:extLst>
              <a:ext uri="{FF2B5EF4-FFF2-40B4-BE49-F238E27FC236}">
                <a16:creationId xmlns:a16="http://schemas.microsoft.com/office/drawing/2014/main" id="{E6D88E16-75F7-254F-B70A-2B09F420A36A}"/>
              </a:ext>
            </a:extLst>
          </p:cNvPr>
          <p:cNvSpPr>
            <a:spLocks noGrp="1"/>
          </p:cNvSpPr>
          <p:nvPr>
            <p:ph sz="quarter" idx="14"/>
          </p:nvPr>
        </p:nvSpPr>
        <p:spPr>
          <a:xfrm>
            <a:off x="2838834" y="2393180"/>
            <a:ext cx="2317087" cy="538556"/>
          </a:xfrm>
        </p:spPr>
        <p:txBody>
          <a:bodyPr/>
          <a:lstStyle>
            <a:lvl1pPr marL="0" indent="0" algn="l">
              <a:lnSpc>
                <a:spcPct val="100000"/>
              </a:lnSpc>
              <a:spcBef>
                <a:spcPts val="0"/>
              </a:spcBef>
              <a:buNone/>
              <a:defRPr sz="12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Click to edit Master text styles</a:t>
            </a:r>
          </a:p>
        </p:txBody>
      </p:sp>
      <p:sp>
        <p:nvSpPr>
          <p:cNvPr id="29" name="Content Placeholder 47">
            <a:extLst>
              <a:ext uri="{FF2B5EF4-FFF2-40B4-BE49-F238E27FC236}">
                <a16:creationId xmlns:a16="http://schemas.microsoft.com/office/drawing/2014/main" id="{4E1C648C-C02A-C34E-8934-D7677F5584F8}"/>
              </a:ext>
            </a:extLst>
          </p:cNvPr>
          <p:cNvSpPr>
            <a:spLocks noGrp="1"/>
          </p:cNvSpPr>
          <p:nvPr>
            <p:ph sz="quarter" idx="17"/>
          </p:nvPr>
        </p:nvSpPr>
        <p:spPr>
          <a:xfrm>
            <a:off x="979254" y="3572758"/>
            <a:ext cx="5157595" cy="2384982"/>
          </a:xfrm>
        </p:spPr>
        <p:txBody>
          <a:bodyPr/>
          <a:lstStyle>
            <a:lvl1pPr marL="0" indent="0" algn="l">
              <a:lnSpc>
                <a:spcPct val="100000"/>
              </a:lnSpc>
              <a:spcBef>
                <a:spcPts val="0"/>
              </a:spcBef>
              <a:buNone/>
              <a:defRPr sz="12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Click to edit Master text styles</a:t>
            </a:r>
          </a:p>
        </p:txBody>
      </p:sp>
      <p:sp>
        <p:nvSpPr>
          <p:cNvPr id="30" name="Picture Placeholder 55">
            <a:extLst>
              <a:ext uri="{FF2B5EF4-FFF2-40B4-BE49-F238E27FC236}">
                <a16:creationId xmlns:a16="http://schemas.microsoft.com/office/drawing/2014/main" id="{73D315DE-0480-E543-8D4E-548ECD27DF64}"/>
              </a:ext>
            </a:extLst>
          </p:cNvPr>
          <p:cNvSpPr>
            <a:spLocks noGrp="1"/>
          </p:cNvSpPr>
          <p:nvPr>
            <p:ph type="pic" sz="quarter" idx="21"/>
          </p:nvPr>
        </p:nvSpPr>
        <p:spPr>
          <a:xfrm>
            <a:off x="979254" y="1664794"/>
            <a:ext cx="1681065" cy="1681066"/>
          </a:xfrm>
          <a:prstGeom prst="ellipse">
            <a:avLst/>
          </a:prstGeom>
          <a:ln w="66675">
            <a:solidFill>
              <a:schemeClr val="accent1"/>
            </a:solidFill>
          </a:ln>
          <a:effectLst>
            <a:outerShdw blurRad="50800" dist="38100" dir="2700000" algn="tl" rotWithShape="0">
              <a:prstClr val="black">
                <a:alpha val="40000"/>
              </a:prstClr>
            </a:outerShdw>
          </a:effectLst>
        </p:spPr>
        <p:txBody>
          <a:bodyPr/>
          <a:lstStyle>
            <a:lvl1pPr algn="ctr">
              <a:defRPr/>
            </a:lvl1pPr>
          </a:lstStyle>
          <a:p>
            <a:endParaRPr lang="en-US" dirty="0"/>
          </a:p>
        </p:txBody>
      </p:sp>
    </p:spTree>
    <p:extLst>
      <p:ext uri="{BB962C8B-B14F-4D97-AF65-F5344CB8AC3E}">
        <p14:creationId xmlns:p14="http://schemas.microsoft.com/office/powerpoint/2010/main" val="39705171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1 Column Layout">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6CD411A-A8D7-BA41-91DC-1266EDFBB746}"/>
              </a:ext>
            </a:extLst>
          </p:cNvPr>
          <p:cNvSpPr>
            <a:spLocks noGrp="1"/>
          </p:cNvSpPr>
          <p:nvPr>
            <p:ph sz="quarter" idx="12"/>
          </p:nvPr>
        </p:nvSpPr>
        <p:spPr>
          <a:xfrm>
            <a:off x="737802" y="4997815"/>
            <a:ext cx="2286000" cy="1746973"/>
          </a:xfrm>
        </p:spPr>
        <p:txBody>
          <a:bodyPr/>
          <a:lstStyle>
            <a:lvl1pPr marL="0" indent="0">
              <a:buNone/>
              <a:defRPr sz="16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 Master text styles</a:t>
            </a:r>
          </a:p>
        </p:txBody>
      </p:sp>
      <p:sp>
        <p:nvSpPr>
          <p:cNvPr id="32" name="Content Placeholder 5">
            <a:extLst>
              <a:ext uri="{FF2B5EF4-FFF2-40B4-BE49-F238E27FC236}">
                <a16:creationId xmlns:a16="http://schemas.microsoft.com/office/drawing/2014/main" id="{C954373B-307D-D64F-8917-0A371DFAEA31}"/>
              </a:ext>
            </a:extLst>
          </p:cNvPr>
          <p:cNvSpPr>
            <a:spLocks noGrp="1"/>
          </p:cNvSpPr>
          <p:nvPr>
            <p:ph sz="quarter" idx="13"/>
          </p:nvPr>
        </p:nvSpPr>
        <p:spPr>
          <a:xfrm>
            <a:off x="3579985" y="4997815"/>
            <a:ext cx="2286000" cy="1746973"/>
          </a:xfrm>
        </p:spPr>
        <p:txBody>
          <a:bodyPr/>
          <a:lstStyle>
            <a:lvl1pPr marL="0" indent="0">
              <a:buNone/>
              <a:defRPr sz="16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 Master text styles</a:t>
            </a:r>
          </a:p>
        </p:txBody>
      </p:sp>
      <p:sp>
        <p:nvSpPr>
          <p:cNvPr id="33" name="Content Placeholder 5">
            <a:extLst>
              <a:ext uri="{FF2B5EF4-FFF2-40B4-BE49-F238E27FC236}">
                <a16:creationId xmlns:a16="http://schemas.microsoft.com/office/drawing/2014/main" id="{67178C1E-91D9-1E4C-8AD9-693555911196}"/>
              </a:ext>
            </a:extLst>
          </p:cNvPr>
          <p:cNvSpPr>
            <a:spLocks noGrp="1"/>
          </p:cNvSpPr>
          <p:nvPr>
            <p:ph sz="quarter" idx="14"/>
          </p:nvPr>
        </p:nvSpPr>
        <p:spPr>
          <a:xfrm>
            <a:off x="6422168" y="4997815"/>
            <a:ext cx="2286000" cy="1746973"/>
          </a:xfrm>
        </p:spPr>
        <p:txBody>
          <a:bodyPr/>
          <a:lstStyle>
            <a:lvl1pPr marL="0" indent="0">
              <a:buNone/>
              <a:defRPr sz="16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 Master text styles</a:t>
            </a:r>
          </a:p>
        </p:txBody>
      </p:sp>
      <p:sp>
        <p:nvSpPr>
          <p:cNvPr id="34" name="Content Placeholder 5">
            <a:extLst>
              <a:ext uri="{FF2B5EF4-FFF2-40B4-BE49-F238E27FC236}">
                <a16:creationId xmlns:a16="http://schemas.microsoft.com/office/drawing/2014/main" id="{88B005FE-D2D0-E241-8346-BE8867FCD8EB}"/>
              </a:ext>
            </a:extLst>
          </p:cNvPr>
          <p:cNvSpPr>
            <a:spLocks noGrp="1"/>
          </p:cNvSpPr>
          <p:nvPr>
            <p:ph sz="quarter" idx="15"/>
          </p:nvPr>
        </p:nvSpPr>
        <p:spPr>
          <a:xfrm>
            <a:off x="9264352" y="4997815"/>
            <a:ext cx="2286000" cy="1746973"/>
          </a:xfrm>
        </p:spPr>
        <p:txBody>
          <a:bodyPr/>
          <a:lstStyle>
            <a:lvl1pPr marL="0" indent="0">
              <a:buNone/>
              <a:defRPr sz="16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 Master text styles</a:t>
            </a:r>
          </a:p>
        </p:txBody>
      </p:sp>
      <p:sp>
        <p:nvSpPr>
          <p:cNvPr id="35" name="Content Placeholder 5">
            <a:extLst>
              <a:ext uri="{FF2B5EF4-FFF2-40B4-BE49-F238E27FC236}">
                <a16:creationId xmlns:a16="http://schemas.microsoft.com/office/drawing/2014/main" id="{359582E5-366F-7A49-B16E-6FDE07E1504D}"/>
              </a:ext>
            </a:extLst>
          </p:cNvPr>
          <p:cNvSpPr>
            <a:spLocks noGrp="1"/>
          </p:cNvSpPr>
          <p:nvPr>
            <p:ph sz="quarter" idx="16"/>
          </p:nvPr>
        </p:nvSpPr>
        <p:spPr>
          <a:xfrm>
            <a:off x="737802" y="4384469"/>
            <a:ext cx="2286000" cy="615795"/>
          </a:xfrm>
        </p:spPr>
        <p:txBody>
          <a:bodyPr/>
          <a:lstStyle>
            <a:lvl1pPr marL="0" indent="0" algn="ctr">
              <a:buNone/>
              <a:defRPr sz="20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 Master text styles</a:t>
            </a:r>
          </a:p>
        </p:txBody>
      </p:sp>
      <p:sp>
        <p:nvSpPr>
          <p:cNvPr id="36" name="Content Placeholder 5">
            <a:extLst>
              <a:ext uri="{FF2B5EF4-FFF2-40B4-BE49-F238E27FC236}">
                <a16:creationId xmlns:a16="http://schemas.microsoft.com/office/drawing/2014/main" id="{BBD18357-60BE-3B40-BD6A-EA170DC335D8}"/>
              </a:ext>
            </a:extLst>
          </p:cNvPr>
          <p:cNvSpPr>
            <a:spLocks noGrp="1"/>
          </p:cNvSpPr>
          <p:nvPr>
            <p:ph sz="quarter" idx="17"/>
          </p:nvPr>
        </p:nvSpPr>
        <p:spPr>
          <a:xfrm>
            <a:off x="3579985" y="4384470"/>
            <a:ext cx="2286000" cy="673668"/>
          </a:xfrm>
        </p:spPr>
        <p:txBody>
          <a:bodyPr/>
          <a:lstStyle>
            <a:lvl1pPr marL="0" indent="0" algn="ctr">
              <a:buNone/>
              <a:defRPr sz="20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 Master text styles</a:t>
            </a:r>
          </a:p>
        </p:txBody>
      </p:sp>
      <p:sp>
        <p:nvSpPr>
          <p:cNvPr id="37" name="Content Placeholder 5">
            <a:extLst>
              <a:ext uri="{FF2B5EF4-FFF2-40B4-BE49-F238E27FC236}">
                <a16:creationId xmlns:a16="http://schemas.microsoft.com/office/drawing/2014/main" id="{75AD1700-200E-D640-A27D-1F5507B71CFE}"/>
              </a:ext>
            </a:extLst>
          </p:cNvPr>
          <p:cNvSpPr>
            <a:spLocks noGrp="1"/>
          </p:cNvSpPr>
          <p:nvPr>
            <p:ph sz="quarter" idx="18"/>
          </p:nvPr>
        </p:nvSpPr>
        <p:spPr>
          <a:xfrm>
            <a:off x="6422168" y="4384470"/>
            <a:ext cx="2286000" cy="673668"/>
          </a:xfrm>
        </p:spPr>
        <p:txBody>
          <a:bodyPr/>
          <a:lstStyle>
            <a:lvl1pPr marL="0" indent="0" algn="ctr">
              <a:buNone/>
              <a:defRPr sz="20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 Master text styles</a:t>
            </a:r>
          </a:p>
        </p:txBody>
      </p:sp>
      <p:sp>
        <p:nvSpPr>
          <p:cNvPr id="38" name="Content Placeholder 5">
            <a:extLst>
              <a:ext uri="{FF2B5EF4-FFF2-40B4-BE49-F238E27FC236}">
                <a16:creationId xmlns:a16="http://schemas.microsoft.com/office/drawing/2014/main" id="{7A7540FC-CFF2-494F-A609-E47304015926}"/>
              </a:ext>
            </a:extLst>
          </p:cNvPr>
          <p:cNvSpPr>
            <a:spLocks noGrp="1"/>
          </p:cNvSpPr>
          <p:nvPr>
            <p:ph sz="quarter" idx="19"/>
          </p:nvPr>
        </p:nvSpPr>
        <p:spPr>
          <a:xfrm>
            <a:off x="9264352" y="4384470"/>
            <a:ext cx="2286000" cy="673668"/>
          </a:xfrm>
        </p:spPr>
        <p:txBody>
          <a:bodyPr/>
          <a:lstStyle>
            <a:lvl1pPr marL="0" indent="0" algn="ctr">
              <a:buNone/>
              <a:defRPr sz="20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 Master text styles</a:t>
            </a:r>
          </a:p>
        </p:txBody>
      </p:sp>
      <p:sp>
        <p:nvSpPr>
          <p:cNvPr id="39" name="Picture Placeholder 38">
            <a:extLst>
              <a:ext uri="{FF2B5EF4-FFF2-40B4-BE49-F238E27FC236}">
                <a16:creationId xmlns:a16="http://schemas.microsoft.com/office/drawing/2014/main" id="{7B49539F-E7DE-0D4D-ADFA-CCF655616589}"/>
              </a:ext>
            </a:extLst>
          </p:cNvPr>
          <p:cNvSpPr>
            <a:spLocks noGrp="1"/>
          </p:cNvSpPr>
          <p:nvPr>
            <p:ph type="pic" sz="quarter" idx="20"/>
          </p:nvPr>
        </p:nvSpPr>
        <p:spPr>
          <a:xfrm>
            <a:off x="885440" y="2337765"/>
            <a:ext cx="1990725" cy="1990725"/>
          </a:xfrm>
          <a:effectLst>
            <a:outerShdw blurRad="50800" dist="38100" dir="2700000" algn="tl" rotWithShape="0">
              <a:prstClr val="black">
                <a:alpha val="40000"/>
              </a:prstClr>
            </a:outerShdw>
          </a:effectLst>
        </p:spPr>
        <p:txBody>
          <a:bodyPr/>
          <a:lstStyle/>
          <a:p>
            <a:endParaRPr lang="en-US" dirty="0"/>
          </a:p>
        </p:txBody>
      </p:sp>
      <p:sp>
        <p:nvSpPr>
          <p:cNvPr id="40" name="Picture Placeholder 38">
            <a:extLst>
              <a:ext uri="{FF2B5EF4-FFF2-40B4-BE49-F238E27FC236}">
                <a16:creationId xmlns:a16="http://schemas.microsoft.com/office/drawing/2014/main" id="{A6A63070-AFFD-2A4C-91B9-84E8CA99BA4E}"/>
              </a:ext>
            </a:extLst>
          </p:cNvPr>
          <p:cNvSpPr>
            <a:spLocks noGrp="1"/>
          </p:cNvSpPr>
          <p:nvPr>
            <p:ph type="pic" sz="quarter" idx="21"/>
          </p:nvPr>
        </p:nvSpPr>
        <p:spPr>
          <a:xfrm>
            <a:off x="3727623" y="2337765"/>
            <a:ext cx="1990725" cy="1990725"/>
          </a:xfrm>
          <a:effectLst>
            <a:outerShdw blurRad="50800" dist="38100" dir="2700000" algn="tl" rotWithShape="0">
              <a:prstClr val="black">
                <a:alpha val="40000"/>
              </a:prstClr>
            </a:outerShdw>
          </a:effectLst>
        </p:spPr>
        <p:txBody>
          <a:bodyPr/>
          <a:lstStyle/>
          <a:p>
            <a:endParaRPr lang="en-US" dirty="0"/>
          </a:p>
        </p:txBody>
      </p:sp>
      <p:sp>
        <p:nvSpPr>
          <p:cNvPr id="41" name="Picture Placeholder 38">
            <a:extLst>
              <a:ext uri="{FF2B5EF4-FFF2-40B4-BE49-F238E27FC236}">
                <a16:creationId xmlns:a16="http://schemas.microsoft.com/office/drawing/2014/main" id="{9AFC7982-AE23-3E48-8B50-BDF6921D589D}"/>
              </a:ext>
            </a:extLst>
          </p:cNvPr>
          <p:cNvSpPr>
            <a:spLocks noGrp="1"/>
          </p:cNvSpPr>
          <p:nvPr>
            <p:ph type="pic" sz="quarter" idx="22"/>
          </p:nvPr>
        </p:nvSpPr>
        <p:spPr>
          <a:xfrm>
            <a:off x="6569806" y="2337765"/>
            <a:ext cx="1990725" cy="1990725"/>
          </a:xfrm>
          <a:effectLst>
            <a:outerShdw blurRad="50800" dist="38100" dir="2700000" algn="tl" rotWithShape="0">
              <a:prstClr val="black">
                <a:alpha val="40000"/>
              </a:prstClr>
            </a:outerShdw>
          </a:effectLst>
        </p:spPr>
        <p:txBody>
          <a:bodyPr/>
          <a:lstStyle/>
          <a:p>
            <a:endParaRPr lang="en-US" dirty="0"/>
          </a:p>
        </p:txBody>
      </p:sp>
      <p:sp>
        <p:nvSpPr>
          <p:cNvPr id="42" name="Picture Placeholder 38">
            <a:extLst>
              <a:ext uri="{FF2B5EF4-FFF2-40B4-BE49-F238E27FC236}">
                <a16:creationId xmlns:a16="http://schemas.microsoft.com/office/drawing/2014/main" id="{BC280AFD-3F12-0242-A801-8413819C3100}"/>
              </a:ext>
            </a:extLst>
          </p:cNvPr>
          <p:cNvSpPr>
            <a:spLocks noGrp="1"/>
          </p:cNvSpPr>
          <p:nvPr>
            <p:ph type="pic" sz="quarter" idx="23"/>
          </p:nvPr>
        </p:nvSpPr>
        <p:spPr>
          <a:xfrm>
            <a:off x="9411990" y="2337765"/>
            <a:ext cx="1990725" cy="1990725"/>
          </a:xfrm>
          <a:effectLst>
            <a:outerShdw blurRad="50800" dist="38100" dir="2700000" algn="tl" rotWithShape="0">
              <a:prstClr val="black">
                <a:alpha val="40000"/>
              </a:prstClr>
            </a:outerShdw>
          </a:effectLst>
        </p:spPr>
        <p:txBody>
          <a:bodyPr/>
          <a:lstStyle/>
          <a:p>
            <a:endParaRPr lang="en-US" dirty="0"/>
          </a:p>
        </p:txBody>
      </p:sp>
      <p:sp>
        <p:nvSpPr>
          <p:cNvPr id="2" name="Title 1">
            <a:extLst>
              <a:ext uri="{FF2B5EF4-FFF2-40B4-BE49-F238E27FC236}">
                <a16:creationId xmlns:a16="http://schemas.microsoft.com/office/drawing/2014/main" id="{8661B108-F036-6A40-8772-EA78F699B06A}"/>
              </a:ext>
            </a:extLst>
          </p:cNvPr>
          <p:cNvSpPr>
            <a:spLocks noGrp="1"/>
          </p:cNvSpPr>
          <p:nvPr>
            <p:ph type="title" hasCustomPrompt="1"/>
          </p:nvPr>
        </p:nvSpPr>
        <p:spPr>
          <a:xfrm>
            <a:off x="869429" y="365125"/>
            <a:ext cx="10546284" cy="1325563"/>
          </a:xfrm>
        </p:spPr>
        <p:txBody>
          <a:bodyPr/>
          <a:lstStyle>
            <a:lvl1pPr>
              <a:defRPr b="1">
                <a:solidFill>
                  <a:schemeClr val="accent1"/>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E705DD0A-C9C8-9C43-875D-5BCD037B95BE}"/>
              </a:ext>
            </a:extLst>
          </p:cNvPr>
          <p:cNvSpPr>
            <a:spLocks noGrp="1"/>
          </p:cNvSpPr>
          <p:nvPr>
            <p:ph type="sldNum" sz="quarter" idx="10"/>
          </p:nvPr>
        </p:nvSpPr>
        <p:spPr/>
        <p:txBody>
          <a:bodyPr/>
          <a:lstStyle/>
          <a:p>
            <a:fld id="{D4CBCC7C-28B9-0F47-8C3B-8533C118E512}" type="slidenum">
              <a:rPr lang="en-US" smtClean="0"/>
              <a:pPr/>
              <a:t>‹#›</a:t>
            </a:fld>
            <a:endParaRPr lang="en-US" dirty="0"/>
          </a:p>
        </p:txBody>
      </p:sp>
      <p:sp>
        <p:nvSpPr>
          <p:cNvPr id="4" name="Footer Placeholder 3">
            <a:extLst>
              <a:ext uri="{FF2B5EF4-FFF2-40B4-BE49-F238E27FC236}">
                <a16:creationId xmlns:a16="http://schemas.microsoft.com/office/drawing/2014/main" id="{C8B2A75F-B742-0648-93E0-502043349A55}"/>
              </a:ext>
            </a:extLst>
          </p:cNvPr>
          <p:cNvSpPr>
            <a:spLocks noGrp="1"/>
          </p:cNvSpPr>
          <p:nvPr>
            <p:ph type="ftr" sz="quarter" idx="11"/>
          </p:nvPr>
        </p:nvSpPr>
        <p:spPr/>
        <p:txBody>
          <a:bodyPr/>
          <a:lstStyle/>
          <a:p>
            <a:endParaRPr lang="en-US" dirty="0"/>
          </a:p>
        </p:txBody>
      </p:sp>
      <p:sp>
        <p:nvSpPr>
          <p:cNvPr id="44" name="Content Placeholder 43">
            <a:extLst>
              <a:ext uri="{FF2B5EF4-FFF2-40B4-BE49-F238E27FC236}">
                <a16:creationId xmlns:a16="http://schemas.microsoft.com/office/drawing/2014/main" id="{673A0B82-8DD6-514A-96B6-27C3AAB7BE2F}"/>
              </a:ext>
            </a:extLst>
          </p:cNvPr>
          <p:cNvSpPr>
            <a:spLocks noGrp="1"/>
          </p:cNvSpPr>
          <p:nvPr>
            <p:ph sz="quarter" idx="24"/>
          </p:nvPr>
        </p:nvSpPr>
        <p:spPr>
          <a:xfrm>
            <a:off x="857250" y="1701800"/>
            <a:ext cx="10555288" cy="636588"/>
          </a:xfrm>
        </p:spPr>
        <p:txBody>
          <a:bodyPr/>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1748228303"/>
      </p:ext>
    </p:extLst>
  </p:cSld>
  <p:clrMapOvr>
    <a:masterClrMapping/>
  </p:clrMapOvr>
  <p:extLst>
    <p:ext uri="{DCECCB84-F9BA-43D5-87BE-67443E8EF086}">
      <p15:sldGuideLst xmlns:p15="http://schemas.microsoft.com/office/powerpoint/2012/main">
        <p15:guide id="1" pos="456">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 Column - 2 text box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1B108-F036-6A40-8772-EA78F699B06A}"/>
              </a:ext>
            </a:extLst>
          </p:cNvPr>
          <p:cNvSpPr>
            <a:spLocks noGrp="1"/>
          </p:cNvSpPr>
          <p:nvPr>
            <p:ph type="title"/>
          </p:nvPr>
        </p:nvSpPr>
        <p:spPr/>
        <p:txBody>
          <a:bodyPr/>
          <a:lstStyle>
            <a:lvl1pPr>
              <a:defRPr b="1"/>
            </a:lvl1pPr>
          </a:lstStyle>
          <a:p>
            <a:r>
              <a:rPr lang="en-US" dirty="0"/>
              <a:t>Click to edit Master title style</a:t>
            </a:r>
          </a:p>
        </p:txBody>
      </p:sp>
      <p:sp>
        <p:nvSpPr>
          <p:cNvPr id="3" name="Slide Number Placeholder 2">
            <a:extLst>
              <a:ext uri="{FF2B5EF4-FFF2-40B4-BE49-F238E27FC236}">
                <a16:creationId xmlns:a16="http://schemas.microsoft.com/office/drawing/2014/main" id="{E705DD0A-C9C8-9C43-875D-5BCD037B95BE}"/>
              </a:ext>
            </a:extLst>
          </p:cNvPr>
          <p:cNvSpPr>
            <a:spLocks noGrp="1"/>
          </p:cNvSpPr>
          <p:nvPr>
            <p:ph type="sldNum" sz="quarter" idx="10"/>
          </p:nvPr>
        </p:nvSpPr>
        <p:spPr/>
        <p:txBody>
          <a:bodyPr/>
          <a:lstStyle/>
          <a:p>
            <a:fld id="{D4CBCC7C-28B9-0F47-8C3B-8533C118E512}" type="slidenum">
              <a:rPr lang="en-US" smtClean="0"/>
              <a:pPr/>
              <a:t>‹#›</a:t>
            </a:fld>
            <a:endParaRPr lang="en-US" dirty="0"/>
          </a:p>
        </p:txBody>
      </p:sp>
      <p:sp>
        <p:nvSpPr>
          <p:cNvPr id="4" name="Footer Placeholder 3">
            <a:extLst>
              <a:ext uri="{FF2B5EF4-FFF2-40B4-BE49-F238E27FC236}">
                <a16:creationId xmlns:a16="http://schemas.microsoft.com/office/drawing/2014/main" id="{C8B2A75F-B742-0648-93E0-502043349A55}"/>
              </a:ext>
            </a:extLst>
          </p:cNvPr>
          <p:cNvSpPr>
            <a:spLocks noGrp="1"/>
          </p:cNvSpPr>
          <p:nvPr>
            <p:ph type="ftr" sz="quarter" idx="11"/>
          </p:nvPr>
        </p:nvSpPr>
        <p:spPr/>
        <p:txBody>
          <a:bodyPr/>
          <a:lstStyle/>
          <a:p>
            <a:endParaRPr lang="en-US" dirty="0"/>
          </a:p>
        </p:txBody>
      </p:sp>
      <p:sp>
        <p:nvSpPr>
          <p:cNvPr id="6" name="Content Placeholder 5">
            <a:extLst>
              <a:ext uri="{FF2B5EF4-FFF2-40B4-BE49-F238E27FC236}">
                <a16:creationId xmlns:a16="http://schemas.microsoft.com/office/drawing/2014/main" id="{D6CD411A-A8D7-BA41-91DC-1266EDFBB746}"/>
              </a:ext>
            </a:extLst>
          </p:cNvPr>
          <p:cNvSpPr>
            <a:spLocks noGrp="1"/>
          </p:cNvSpPr>
          <p:nvPr>
            <p:ph sz="quarter" idx="12"/>
          </p:nvPr>
        </p:nvSpPr>
        <p:spPr>
          <a:xfrm>
            <a:off x="869950" y="1828800"/>
            <a:ext cx="5216057" cy="44323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a:extLst>
              <a:ext uri="{FF2B5EF4-FFF2-40B4-BE49-F238E27FC236}">
                <a16:creationId xmlns:a16="http://schemas.microsoft.com/office/drawing/2014/main" id="{0D4FE3C7-5AFC-2D4B-9005-5B24E4CCCBE0}"/>
              </a:ext>
            </a:extLst>
          </p:cNvPr>
          <p:cNvSpPr>
            <a:spLocks noGrp="1"/>
          </p:cNvSpPr>
          <p:nvPr>
            <p:ph sz="quarter" idx="13"/>
          </p:nvPr>
        </p:nvSpPr>
        <p:spPr>
          <a:xfrm>
            <a:off x="6312024" y="1828800"/>
            <a:ext cx="5216057" cy="44323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926007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2 Column - 2 text box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1B108-F036-6A40-8772-EA78F699B06A}"/>
              </a:ext>
            </a:extLst>
          </p:cNvPr>
          <p:cNvSpPr>
            <a:spLocks noGrp="1"/>
          </p:cNvSpPr>
          <p:nvPr>
            <p:ph type="title"/>
          </p:nvPr>
        </p:nvSpPr>
        <p:spPr/>
        <p:txBody>
          <a:bodyPr/>
          <a:lstStyle>
            <a:lvl1pPr>
              <a:defRPr b="1"/>
            </a:lvl1pPr>
          </a:lstStyle>
          <a:p>
            <a:r>
              <a:rPr lang="en-US" dirty="0"/>
              <a:t>Click to edit Master title style</a:t>
            </a:r>
          </a:p>
        </p:txBody>
      </p:sp>
      <p:sp>
        <p:nvSpPr>
          <p:cNvPr id="3" name="Slide Number Placeholder 2">
            <a:extLst>
              <a:ext uri="{FF2B5EF4-FFF2-40B4-BE49-F238E27FC236}">
                <a16:creationId xmlns:a16="http://schemas.microsoft.com/office/drawing/2014/main" id="{E705DD0A-C9C8-9C43-875D-5BCD037B95BE}"/>
              </a:ext>
            </a:extLst>
          </p:cNvPr>
          <p:cNvSpPr>
            <a:spLocks noGrp="1"/>
          </p:cNvSpPr>
          <p:nvPr>
            <p:ph type="sldNum" sz="quarter" idx="10"/>
          </p:nvPr>
        </p:nvSpPr>
        <p:spPr/>
        <p:txBody>
          <a:bodyPr/>
          <a:lstStyle/>
          <a:p>
            <a:fld id="{D4CBCC7C-28B9-0F47-8C3B-8533C118E512}" type="slidenum">
              <a:rPr lang="en-US" smtClean="0"/>
              <a:pPr/>
              <a:t>‹#›</a:t>
            </a:fld>
            <a:endParaRPr lang="en-US" dirty="0"/>
          </a:p>
        </p:txBody>
      </p:sp>
      <p:sp>
        <p:nvSpPr>
          <p:cNvPr id="4" name="Footer Placeholder 3">
            <a:extLst>
              <a:ext uri="{FF2B5EF4-FFF2-40B4-BE49-F238E27FC236}">
                <a16:creationId xmlns:a16="http://schemas.microsoft.com/office/drawing/2014/main" id="{C8B2A75F-B742-0648-93E0-502043349A55}"/>
              </a:ext>
            </a:extLst>
          </p:cNvPr>
          <p:cNvSpPr>
            <a:spLocks noGrp="1"/>
          </p:cNvSpPr>
          <p:nvPr>
            <p:ph type="ftr" sz="quarter" idx="11"/>
          </p:nvPr>
        </p:nvSpPr>
        <p:spPr/>
        <p:txBody>
          <a:bodyPr/>
          <a:lstStyle/>
          <a:p>
            <a:endParaRPr lang="en-US" dirty="0"/>
          </a:p>
        </p:txBody>
      </p:sp>
      <p:sp>
        <p:nvSpPr>
          <p:cNvPr id="6" name="Content Placeholder 5">
            <a:extLst>
              <a:ext uri="{FF2B5EF4-FFF2-40B4-BE49-F238E27FC236}">
                <a16:creationId xmlns:a16="http://schemas.microsoft.com/office/drawing/2014/main" id="{D6CD411A-A8D7-BA41-91DC-1266EDFBB746}"/>
              </a:ext>
            </a:extLst>
          </p:cNvPr>
          <p:cNvSpPr>
            <a:spLocks noGrp="1"/>
          </p:cNvSpPr>
          <p:nvPr>
            <p:ph sz="quarter" idx="12"/>
          </p:nvPr>
        </p:nvSpPr>
        <p:spPr>
          <a:xfrm>
            <a:off x="869951" y="1828800"/>
            <a:ext cx="3383280" cy="4432300"/>
          </a:xfr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a:extLst>
              <a:ext uri="{FF2B5EF4-FFF2-40B4-BE49-F238E27FC236}">
                <a16:creationId xmlns:a16="http://schemas.microsoft.com/office/drawing/2014/main" id="{0D4FE3C7-5AFC-2D4B-9005-5B24E4CCCBE0}"/>
              </a:ext>
            </a:extLst>
          </p:cNvPr>
          <p:cNvSpPr>
            <a:spLocks noGrp="1"/>
          </p:cNvSpPr>
          <p:nvPr>
            <p:ph sz="quarter" idx="13"/>
          </p:nvPr>
        </p:nvSpPr>
        <p:spPr>
          <a:xfrm>
            <a:off x="8148320" y="1828800"/>
            <a:ext cx="3383280" cy="4432300"/>
          </a:xfr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5">
            <a:extLst>
              <a:ext uri="{FF2B5EF4-FFF2-40B4-BE49-F238E27FC236}">
                <a16:creationId xmlns:a16="http://schemas.microsoft.com/office/drawing/2014/main" id="{435A3869-17E3-8A40-BB5A-C3CDB34EACC0}"/>
              </a:ext>
            </a:extLst>
          </p:cNvPr>
          <p:cNvSpPr>
            <a:spLocks noGrp="1"/>
          </p:cNvSpPr>
          <p:nvPr>
            <p:ph sz="quarter" idx="14"/>
          </p:nvPr>
        </p:nvSpPr>
        <p:spPr>
          <a:xfrm>
            <a:off x="4509135" y="1828800"/>
            <a:ext cx="3383280" cy="4432300"/>
          </a:xfr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29909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2 Column - 2 text box layout">
    <p:spTree>
      <p:nvGrpSpPr>
        <p:cNvPr id="1" name=""/>
        <p:cNvGrpSpPr/>
        <p:nvPr/>
      </p:nvGrpSpPr>
      <p:grpSpPr>
        <a:xfrm>
          <a:off x="0" y="0"/>
          <a:ext cx="0" cy="0"/>
          <a:chOff x="0" y="0"/>
          <a:chExt cx="0" cy="0"/>
        </a:xfrm>
      </p:grpSpPr>
      <p:sp>
        <p:nvSpPr>
          <p:cNvPr id="29" name="Content Placeholder 28">
            <a:extLst>
              <a:ext uri="{FF2B5EF4-FFF2-40B4-BE49-F238E27FC236}">
                <a16:creationId xmlns:a16="http://schemas.microsoft.com/office/drawing/2014/main" id="{62A55F24-B414-6143-B47C-7DC182F28720}"/>
              </a:ext>
            </a:extLst>
          </p:cNvPr>
          <p:cNvSpPr>
            <a:spLocks noGrp="1"/>
          </p:cNvSpPr>
          <p:nvPr>
            <p:ph sz="quarter" idx="28"/>
          </p:nvPr>
        </p:nvSpPr>
        <p:spPr>
          <a:xfrm>
            <a:off x="8345488" y="1804988"/>
            <a:ext cx="3186112" cy="4395787"/>
          </a:xfrm>
        </p:spPr>
        <p:txBody>
          <a:bodyPr/>
          <a:lstStyle>
            <a:lvl1pPr>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8661B108-F036-6A40-8772-EA78F699B06A}"/>
              </a:ext>
            </a:extLst>
          </p:cNvPr>
          <p:cNvSpPr>
            <a:spLocks noGrp="1"/>
          </p:cNvSpPr>
          <p:nvPr>
            <p:ph type="title"/>
          </p:nvPr>
        </p:nvSpPr>
        <p:spPr>
          <a:xfrm>
            <a:off x="869428" y="365125"/>
            <a:ext cx="10662171" cy="1325563"/>
          </a:xfrm>
        </p:spPr>
        <p:txBody>
          <a:bodyPr/>
          <a:lstStyle>
            <a:lvl1pPr>
              <a:defRPr b="1"/>
            </a:lvl1pPr>
          </a:lstStyle>
          <a:p>
            <a:r>
              <a:rPr lang="en-US" dirty="0"/>
              <a:t>Click to edit Master title style</a:t>
            </a:r>
          </a:p>
        </p:txBody>
      </p:sp>
      <p:sp>
        <p:nvSpPr>
          <p:cNvPr id="3" name="Slide Number Placeholder 2">
            <a:extLst>
              <a:ext uri="{FF2B5EF4-FFF2-40B4-BE49-F238E27FC236}">
                <a16:creationId xmlns:a16="http://schemas.microsoft.com/office/drawing/2014/main" id="{E705DD0A-C9C8-9C43-875D-5BCD037B95BE}"/>
              </a:ext>
            </a:extLst>
          </p:cNvPr>
          <p:cNvSpPr>
            <a:spLocks noGrp="1"/>
          </p:cNvSpPr>
          <p:nvPr>
            <p:ph type="sldNum" sz="quarter" idx="10"/>
          </p:nvPr>
        </p:nvSpPr>
        <p:spPr/>
        <p:txBody>
          <a:bodyPr/>
          <a:lstStyle/>
          <a:p>
            <a:fld id="{D4CBCC7C-28B9-0F47-8C3B-8533C118E512}" type="slidenum">
              <a:rPr lang="en-US" smtClean="0"/>
              <a:pPr/>
              <a:t>‹#›</a:t>
            </a:fld>
            <a:endParaRPr lang="en-US" dirty="0"/>
          </a:p>
        </p:txBody>
      </p:sp>
      <p:sp>
        <p:nvSpPr>
          <p:cNvPr id="4" name="Footer Placeholder 3">
            <a:extLst>
              <a:ext uri="{FF2B5EF4-FFF2-40B4-BE49-F238E27FC236}">
                <a16:creationId xmlns:a16="http://schemas.microsoft.com/office/drawing/2014/main" id="{C8B2A75F-B742-0648-93E0-502043349A55}"/>
              </a:ext>
            </a:extLst>
          </p:cNvPr>
          <p:cNvSpPr>
            <a:spLocks noGrp="1"/>
          </p:cNvSpPr>
          <p:nvPr>
            <p:ph type="ftr" sz="quarter" idx="11"/>
          </p:nvPr>
        </p:nvSpPr>
        <p:spPr/>
        <p:txBody>
          <a:bodyPr/>
          <a:lstStyle/>
          <a:p>
            <a:endParaRPr lang="en-US" dirty="0"/>
          </a:p>
        </p:txBody>
      </p:sp>
      <p:sp>
        <p:nvSpPr>
          <p:cNvPr id="12" name="Content Placeholder 11">
            <a:extLst>
              <a:ext uri="{FF2B5EF4-FFF2-40B4-BE49-F238E27FC236}">
                <a16:creationId xmlns:a16="http://schemas.microsoft.com/office/drawing/2014/main" id="{9AC0E648-BB32-E444-95E2-383E26393E35}"/>
              </a:ext>
            </a:extLst>
          </p:cNvPr>
          <p:cNvSpPr>
            <a:spLocks noGrp="1"/>
          </p:cNvSpPr>
          <p:nvPr>
            <p:ph sz="quarter" idx="18" hasCustomPrompt="1"/>
          </p:nvPr>
        </p:nvSpPr>
        <p:spPr>
          <a:xfrm>
            <a:off x="658813" y="1828800"/>
            <a:ext cx="277812" cy="1859280"/>
          </a:xfrm>
        </p:spPr>
        <p:txBody>
          <a:bodyPr vert="vert270"/>
          <a:lstStyle>
            <a:lvl1pPr marL="0" indent="0" algn="r">
              <a:buNone/>
              <a:defRPr sz="1800" b="1">
                <a:solidFill>
                  <a:schemeClr val="accent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sp>
        <p:nvSpPr>
          <p:cNvPr id="14" name="Content Placeholder 13">
            <a:extLst>
              <a:ext uri="{FF2B5EF4-FFF2-40B4-BE49-F238E27FC236}">
                <a16:creationId xmlns:a16="http://schemas.microsoft.com/office/drawing/2014/main" id="{B0119EE9-D7B8-5949-A175-7193BD946FAB}"/>
              </a:ext>
            </a:extLst>
          </p:cNvPr>
          <p:cNvSpPr>
            <a:spLocks noGrp="1"/>
          </p:cNvSpPr>
          <p:nvPr>
            <p:ph sz="quarter" idx="19"/>
          </p:nvPr>
        </p:nvSpPr>
        <p:spPr>
          <a:xfrm>
            <a:off x="1033790" y="1817687"/>
            <a:ext cx="3200400" cy="4383087"/>
          </a:xfrm>
        </p:spPr>
        <p:txBody>
          <a:bodyPr/>
          <a:lstStyle>
            <a:lvl1pPr>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1">
            <a:extLst>
              <a:ext uri="{FF2B5EF4-FFF2-40B4-BE49-F238E27FC236}">
                <a16:creationId xmlns:a16="http://schemas.microsoft.com/office/drawing/2014/main" id="{20716645-7861-0745-92B9-011201F09281}"/>
              </a:ext>
            </a:extLst>
          </p:cNvPr>
          <p:cNvSpPr>
            <a:spLocks noGrp="1"/>
          </p:cNvSpPr>
          <p:nvPr>
            <p:ph sz="quarter" idx="22" hasCustomPrompt="1"/>
          </p:nvPr>
        </p:nvSpPr>
        <p:spPr>
          <a:xfrm>
            <a:off x="4340019" y="1828800"/>
            <a:ext cx="277812" cy="1859280"/>
          </a:xfrm>
        </p:spPr>
        <p:txBody>
          <a:bodyPr vert="vert270"/>
          <a:lstStyle>
            <a:lvl1pPr marL="0" indent="0" algn="r">
              <a:buNone/>
              <a:defRPr sz="1800" b="1">
                <a:solidFill>
                  <a:schemeClr val="accent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sp>
        <p:nvSpPr>
          <p:cNvPr id="24" name="Content Placeholder 23">
            <a:extLst>
              <a:ext uri="{FF2B5EF4-FFF2-40B4-BE49-F238E27FC236}">
                <a16:creationId xmlns:a16="http://schemas.microsoft.com/office/drawing/2014/main" id="{12BFA486-EA34-BD42-9255-CB80C118467D}"/>
              </a:ext>
            </a:extLst>
          </p:cNvPr>
          <p:cNvSpPr>
            <a:spLocks noGrp="1"/>
          </p:cNvSpPr>
          <p:nvPr>
            <p:ph sz="quarter" idx="25"/>
          </p:nvPr>
        </p:nvSpPr>
        <p:spPr>
          <a:xfrm>
            <a:off x="4699917" y="1817688"/>
            <a:ext cx="3200400" cy="4383087"/>
          </a:xfrm>
        </p:spPr>
        <p:txBody>
          <a:bodyPr/>
          <a:lstStyle>
            <a:lvl1pPr>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Content Placeholder 26">
            <a:extLst>
              <a:ext uri="{FF2B5EF4-FFF2-40B4-BE49-F238E27FC236}">
                <a16:creationId xmlns:a16="http://schemas.microsoft.com/office/drawing/2014/main" id="{C9F47C67-4719-E346-A88C-D1DDDCC56B16}"/>
              </a:ext>
            </a:extLst>
          </p:cNvPr>
          <p:cNvSpPr>
            <a:spLocks noGrp="1"/>
          </p:cNvSpPr>
          <p:nvPr>
            <p:ph sz="quarter" idx="27" hasCustomPrompt="1"/>
          </p:nvPr>
        </p:nvSpPr>
        <p:spPr>
          <a:xfrm>
            <a:off x="7962900" y="1804988"/>
            <a:ext cx="323850" cy="1909762"/>
          </a:xfrm>
        </p:spPr>
        <p:txBody>
          <a:bodyPr vert="vert270"/>
          <a:lstStyle>
            <a:lvl1pPr marL="0" indent="0" algn="r">
              <a:buNone/>
              <a:defRPr sz="1800" b="1">
                <a:solidFill>
                  <a:schemeClr val="accent3"/>
                </a:solidFill>
              </a:defRPr>
            </a:lvl1pPr>
            <a:lvl2pPr marL="457200" indent="0">
              <a:buNone/>
              <a:defRPr sz="1800" b="1">
                <a:solidFill>
                  <a:schemeClr val="accent3"/>
                </a:solidFill>
              </a:defRPr>
            </a:lvl2pPr>
            <a:lvl3pPr marL="914400" indent="0">
              <a:buNone/>
              <a:defRPr sz="1800" b="1">
                <a:solidFill>
                  <a:schemeClr val="accent3"/>
                </a:solidFill>
              </a:defRPr>
            </a:lvl3pPr>
            <a:lvl4pPr marL="1371600" indent="0">
              <a:buNone/>
              <a:defRPr sz="1800" b="1">
                <a:solidFill>
                  <a:schemeClr val="accent3"/>
                </a:solidFill>
              </a:defRPr>
            </a:lvl4pPr>
            <a:lvl5pPr marL="1828800" indent="0">
              <a:buNone/>
              <a:defRPr sz="1800" b="1">
                <a:solidFill>
                  <a:schemeClr val="accent3"/>
                </a:solidFill>
              </a:defRPr>
            </a:lvl5pPr>
          </a:lstStyle>
          <a:p>
            <a:pPr lvl="0"/>
            <a:r>
              <a:rPr lang="en-US" dirty="0"/>
              <a:t>SUBTITLE</a:t>
            </a:r>
          </a:p>
        </p:txBody>
      </p:sp>
    </p:spTree>
    <p:extLst>
      <p:ext uri="{BB962C8B-B14F-4D97-AF65-F5344CB8AC3E}">
        <p14:creationId xmlns:p14="http://schemas.microsoft.com/office/powerpoint/2010/main" val="8965185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 Column-1 text box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BD541-480D-2046-A712-05CB0A0BB813}"/>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0629EBFB-D4BB-7848-B2E2-57EFEA59CC2F}"/>
              </a:ext>
            </a:extLst>
          </p:cNvPr>
          <p:cNvSpPr>
            <a:spLocks noGrp="1"/>
          </p:cNvSpPr>
          <p:nvPr>
            <p:ph type="sldNum" sz="quarter" idx="10"/>
          </p:nvPr>
        </p:nvSpPr>
        <p:spPr/>
        <p:txBody>
          <a:bodyPr/>
          <a:lstStyle/>
          <a:p>
            <a:fld id="{D4CBCC7C-28B9-0F47-8C3B-8533C118E512}" type="slidenum">
              <a:rPr lang="en-US" smtClean="0"/>
              <a:pPr/>
              <a:t>‹#›</a:t>
            </a:fld>
            <a:endParaRPr lang="en-US" dirty="0"/>
          </a:p>
        </p:txBody>
      </p:sp>
      <p:sp>
        <p:nvSpPr>
          <p:cNvPr id="4" name="Footer Placeholder 3">
            <a:extLst>
              <a:ext uri="{FF2B5EF4-FFF2-40B4-BE49-F238E27FC236}">
                <a16:creationId xmlns:a16="http://schemas.microsoft.com/office/drawing/2014/main" id="{08004988-CAC3-6749-BAE5-836E84E917A7}"/>
              </a:ext>
            </a:extLst>
          </p:cNvPr>
          <p:cNvSpPr>
            <a:spLocks noGrp="1"/>
          </p:cNvSpPr>
          <p:nvPr>
            <p:ph type="ftr" sz="quarter" idx="11"/>
          </p:nvPr>
        </p:nvSpPr>
        <p:spPr/>
        <p:txBody>
          <a:bodyPr/>
          <a:lstStyle/>
          <a:p>
            <a:endParaRPr lang="en-US" dirty="0"/>
          </a:p>
        </p:txBody>
      </p:sp>
      <p:sp>
        <p:nvSpPr>
          <p:cNvPr id="6" name="Text Placeholder 5">
            <a:extLst>
              <a:ext uri="{FF2B5EF4-FFF2-40B4-BE49-F238E27FC236}">
                <a16:creationId xmlns:a16="http://schemas.microsoft.com/office/drawing/2014/main" id="{0D8DDFE9-B70E-3840-8876-57D5803EFF6A}"/>
              </a:ext>
            </a:extLst>
          </p:cNvPr>
          <p:cNvSpPr>
            <a:spLocks noGrp="1"/>
          </p:cNvSpPr>
          <p:nvPr>
            <p:ph type="body" idx="12"/>
          </p:nvPr>
        </p:nvSpPr>
        <p:spPr>
          <a:xfrm>
            <a:off x="868680" y="1828800"/>
            <a:ext cx="10691812" cy="4476750"/>
          </a:xfrm>
        </p:spPr>
        <p:txBody>
          <a:bodyPr numCol="2" spcCol="27432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Tree>
    <p:extLst>
      <p:ext uri="{BB962C8B-B14F-4D97-AF65-F5344CB8AC3E}">
        <p14:creationId xmlns:p14="http://schemas.microsoft.com/office/powerpoint/2010/main" val="36316543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196492CF-C5AD-A74D-A8A7-876FEEBDDDB6}"/>
              </a:ext>
            </a:extLst>
          </p:cNvPr>
          <p:cNvSpPr txBox="1">
            <a:spLocks/>
          </p:cNvSpPr>
          <p:nvPr userDrawn="1"/>
        </p:nvSpPr>
        <p:spPr>
          <a:xfrm>
            <a:off x="8610600" y="6461280"/>
            <a:ext cx="2743200" cy="365125"/>
          </a:xfrm>
          <a:prstGeom prst="rect">
            <a:avLst/>
          </a:prstGeom>
        </p:spPr>
        <p:txBody>
          <a:bodyPr vert="horz" lIns="0" tIns="45720" rIns="0" bIns="45720" rtlCol="0" anchor="ctr"/>
          <a:lstStyle>
            <a:defPPr>
              <a:defRPr lang="pl-PL"/>
            </a:defPPr>
            <a:lvl1pPr marL="0" algn="r" defTabSz="914400" rtl="0" eaLnBrk="1" latinLnBrk="0" hangingPunct="1">
              <a:defRPr sz="1200" b="0" i="0" kern="1200">
                <a:solidFill>
                  <a:schemeClr val="tx1"/>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CBCC7C-28B9-0F47-8C3B-8533C118E512}" type="slidenum">
              <a:rPr lang="en-US" b="0" i="0" smtClean="0">
                <a:latin typeface="Tw Cen MT" panose="020B0602020104020603" pitchFamily="34" charset="77"/>
              </a:rPr>
              <a:pPr/>
              <a:t>‹#›</a:t>
            </a:fld>
            <a:endParaRPr lang="en-US" b="0" i="0" dirty="0">
              <a:latin typeface="Tw Cen MT" panose="020B0602020104020603" pitchFamily="34" charset="77"/>
            </a:endParaRPr>
          </a:p>
        </p:txBody>
      </p:sp>
      <p:sp>
        <p:nvSpPr>
          <p:cNvPr id="6" name="Rectangle 5">
            <a:extLst>
              <a:ext uri="{FF2B5EF4-FFF2-40B4-BE49-F238E27FC236}">
                <a16:creationId xmlns:a16="http://schemas.microsoft.com/office/drawing/2014/main" id="{FED5E7DA-A574-1E4D-A5C2-2040CC589CEF}"/>
              </a:ext>
            </a:extLst>
          </p:cNvPr>
          <p:cNvSpPr/>
          <p:nvPr userDrawn="1"/>
        </p:nvSpPr>
        <p:spPr>
          <a:xfrm>
            <a:off x="11988800" y="0"/>
            <a:ext cx="203200" cy="6858000"/>
          </a:xfrm>
          <a:prstGeom prst="rect">
            <a:avLst/>
          </a:prstGeom>
          <a:gradFill>
            <a:gsLst>
              <a:gs pos="73000">
                <a:schemeClr val="accent6"/>
              </a:gs>
              <a:gs pos="0">
                <a:schemeClr val="accent1"/>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0" dirty="0">
                <a:latin typeface="Tw Cen MT" panose="020B0602020104020603" pitchFamily="34" charset="77"/>
              </a:rPr>
              <a:t> </a:t>
            </a:r>
          </a:p>
        </p:txBody>
      </p:sp>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38886681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7" name="Object 6"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35371891-B5A0-154F-B287-1142D29E0835}"/>
              </a:ext>
            </a:extLst>
          </p:cNvPr>
          <p:cNvSpPr>
            <a:spLocks noGrp="1"/>
          </p:cNvSpPr>
          <p:nvPr>
            <p:ph type="sldNum" sz="quarter" idx="11"/>
          </p:nvPr>
        </p:nvSpPr>
        <p:spPr/>
        <p:txBody>
          <a:bodyPr/>
          <a:lstStyle/>
          <a:p>
            <a:fld id="{D4CBCC7C-28B9-0F47-8C3B-8533C118E512}" type="slidenum">
              <a:rPr lang="en-US" smtClean="0"/>
              <a:pPr/>
              <a:t>‹#›</a:t>
            </a:fld>
            <a:endParaRPr lang="en-US" dirty="0"/>
          </a:p>
        </p:txBody>
      </p:sp>
      <p:sp>
        <p:nvSpPr>
          <p:cNvPr id="34" name="Content Placeholder 5">
            <a:extLst>
              <a:ext uri="{FF2B5EF4-FFF2-40B4-BE49-F238E27FC236}">
                <a16:creationId xmlns:a16="http://schemas.microsoft.com/office/drawing/2014/main" id="{7CF2C489-D917-D746-B180-172EF4D0DB48}"/>
              </a:ext>
            </a:extLst>
          </p:cNvPr>
          <p:cNvSpPr>
            <a:spLocks noGrp="1"/>
          </p:cNvSpPr>
          <p:nvPr>
            <p:ph sz="quarter" idx="12"/>
          </p:nvPr>
        </p:nvSpPr>
        <p:spPr>
          <a:xfrm>
            <a:off x="869429" y="1571625"/>
            <a:ext cx="2971800" cy="688975"/>
          </a:xfrm>
        </p:spPr>
        <p:txBody>
          <a:bodyPr/>
          <a:lstStyle>
            <a:lvl1pPr marL="0" indent="0">
              <a:buNone/>
              <a:defRPr sz="26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Click to edit Master text styles</a:t>
            </a:r>
          </a:p>
        </p:txBody>
      </p:sp>
      <p:sp>
        <p:nvSpPr>
          <p:cNvPr id="35" name="Title 1">
            <a:extLst>
              <a:ext uri="{FF2B5EF4-FFF2-40B4-BE49-F238E27FC236}">
                <a16:creationId xmlns:a16="http://schemas.microsoft.com/office/drawing/2014/main" id="{DA8E91D8-D6D0-E349-B109-E2B04E12E4E1}"/>
              </a:ext>
            </a:extLst>
          </p:cNvPr>
          <p:cNvSpPr>
            <a:spLocks noGrp="1"/>
          </p:cNvSpPr>
          <p:nvPr>
            <p:ph type="title"/>
          </p:nvPr>
        </p:nvSpPr>
        <p:spPr>
          <a:xfrm>
            <a:off x="869429" y="365125"/>
            <a:ext cx="3732551" cy="1325563"/>
          </a:xfrm>
        </p:spPr>
        <p:txBody>
          <a:bodyPr/>
          <a:lstStyle>
            <a:lvl1pPr>
              <a:defRPr b="1"/>
            </a:lvl1pPr>
          </a:lstStyle>
          <a:p>
            <a:r>
              <a:rPr lang="en-US" dirty="0"/>
              <a:t>Click to edit Master title style</a:t>
            </a:r>
          </a:p>
        </p:txBody>
      </p:sp>
      <p:sp>
        <p:nvSpPr>
          <p:cNvPr id="36" name="Content Placeholder 5">
            <a:extLst>
              <a:ext uri="{FF2B5EF4-FFF2-40B4-BE49-F238E27FC236}">
                <a16:creationId xmlns:a16="http://schemas.microsoft.com/office/drawing/2014/main" id="{85B8FC4F-9149-E843-938A-5322E926E03F}"/>
              </a:ext>
            </a:extLst>
          </p:cNvPr>
          <p:cNvSpPr>
            <a:spLocks noGrp="1"/>
          </p:cNvSpPr>
          <p:nvPr>
            <p:ph sz="quarter" idx="13"/>
          </p:nvPr>
        </p:nvSpPr>
        <p:spPr>
          <a:xfrm>
            <a:off x="4957764" y="1571625"/>
            <a:ext cx="6423362" cy="4432300"/>
          </a:xfrm>
        </p:spPr>
        <p:txBody>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 Master text styles</a:t>
            </a:r>
          </a:p>
        </p:txBody>
      </p:sp>
    </p:spTree>
    <p:extLst>
      <p:ext uri="{BB962C8B-B14F-4D97-AF65-F5344CB8AC3E}">
        <p14:creationId xmlns:p14="http://schemas.microsoft.com/office/powerpoint/2010/main" val="282501933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5">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122949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6">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1775205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7">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rgbClr val="00529C"/>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3653789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ection Header 1: group talking">
    <p:bg>
      <p:bgPr>
        <a:solidFill>
          <a:schemeClr val="bg1"/>
        </a:solidFill>
        <a:effectLst/>
      </p:bgPr>
    </p:bg>
    <p:spTree>
      <p:nvGrpSpPr>
        <p:cNvPr id="1" name=""/>
        <p:cNvGrpSpPr/>
        <p:nvPr/>
      </p:nvGrpSpPr>
      <p:grpSpPr>
        <a:xfrm>
          <a:off x="0" y="0"/>
          <a:ext cx="0" cy="0"/>
          <a:chOff x="0" y="0"/>
          <a:chExt cx="0" cy="0"/>
        </a:xfrm>
      </p:grpSpPr>
      <p:sp>
        <p:nvSpPr>
          <p:cNvPr id="18" name="Slide Number Placeholder 4">
            <a:extLst>
              <a:ext uri="{FF2B5EF4-FFF2-40B4-BE49-F238E27FC236}">
                <a16:creationId xmlns:a16="http://schemas.microsoft.com/office/drawing/2014/main" id="{CF909008-3E7D-49F1-8BF2-E23A5A04F796}"/>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E4D1A0A8-ECDB-4D05-A600-19658E0ABB66}"/>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68517D46-A363-4E26-9E5D-4C0BCED54145}" type="datetime1">
              <a:rPr lang="en-US" smtClean="0"/>
              <a:t>11/2/2022</a:t>
            </a:fld>
            <a:endParaRPr lang="en-US"/>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3660827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Header 2: communication">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77B9378-F322-44B7-8E28-344EE8E774C2}"/>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F30439C2-F0D6-47E2-8C39-244E0B85DB71}"/>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AF08ACA9-CAF1-4852-846C-726581A017BC}" type="datetime1">
              <a:rPr lang="en-US" smtClean="0"/>
              <a:t>11/2/2022</a:t>
            </a:fld>
            <a:endParaRPr lang="en-US"/>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3375937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tags" Target="../tags/tag1.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theme" Target="../theme/theme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image" Target="../media/image6.emf"/><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oleObject" Target="../embeddings/oleObject1.bin"/><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image" Target="../media/image5.jpeg"/><Relationship Id="rId30" Type="http://schemas.openxmlformats.org/officeDocument/2006/relationships/image" Target="../media/image7.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9568B0-1C15-47B3-B9D9-05A6C71B4E64}"/>
              </a:ext>
            </a:extLst>
          </p:cNvPr>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0" y="0"/>
            <a:ext cx="12192000" cy="1946847"/>
          </a:xfrm>
          <a:prstGeom prst="rect">
            <a:avLst/>
          </a:prstGeom>
        </p:spPr>
      </p:pic>
      <p:sp>
        <p:nvSpPr>
          <p:cNvPr id="3" name="Text Placeholder 2"/>
          <p:cNvSpPr>
            <a:spLocks noGrp="1"/>
          </p:cNvSpPr>
          <p:nvPr>
            <p:ph type="body" idx="1"/>
          </p:nvPr>
        </p:nvSpPr>
        <p:spPr>
          <a:xfrm>
            <a:off x="457200" y="1752600"/>
            <a:ext cx="11277600" cy="457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2">
            <a:extLst>
              <a:ext uri="{FF2B5EF4-FFF2-40B4-BE49-F238E27FC236}">
                <a16:creationId xmlns:a16="http://schemas.microsoft.com/office/drawing/2014/main" id="{97C3D564-D972-4621-90DC-17FA56A0CC37}"/>
              </a:ext>
            </a:extLst>
          </p:cNvPr>
          <p:cNvSpPr>
            <a:spLocks noGrp="1"/>
          </p:cNvSpPr>
          <p:nvPr>
            <p:ph type="dt" sz="half" idx="2"/>
          </p:nvPr>
        </p:nvSpPr>
        <p:spPr>
          <a:xfrm>
            <a:off x="10210800" y="6324600"/>
            <a:ext cx="1524000" cy="365125"/>
          </a:xfrm>
          <a:prstGeom prst="rect">
            <a:avLst/>
          </a:prstGeom>
        </p:spPr>
        <p:txBody>
          <a:bodyPr anchor="ctr"/>
          <a:lstStyle>
            <a:lvl1pPr algn="r">
              <a:defRPr sz="1200">
                <a:solidFill>
                  <a:schemeClr val="bg1">
                    <a:lumMod val="50000"/>
                  </a:schemeClr>
                </a:solidFill>
                <a:latin typeface="Arial" panose="020B0604020202020204" pitchFamily="34" charset="0"/>
                <a:cs typeface="Arial" panose="020B0604020202020204" pitchFamily="34" charset="0"/>
              </a:defRPr>
            </a:lvl1pPr>
          </a:lstStyle>
          <a:p>
            <a:fld id="{83457F0E-57DE-4392-9F01-4590E481B2D5}" type="datetime1">
              <a:rPr lang="en-US" smtClean="0"/>
              <a:t>11/2/2022</a:t>
            </a:fld>
            <a:endParaRPr lang="en-US"/>
          </a:p>
        </p:txBody>
      </p:sp>
      <p:sp>
        <p:nvSpPr>
          <p:cNvPr id="11" name="Slide Number Placeholder 4">
            <a:extLst>
              <a:ext uri="{FF2B5EF4-FFF2-40B4-BE49-F238E27FC236}">
                <a16:creationId xmlns:a16="http://schemas.microsoft.com/office/drawing/2014/main" id="{02F710FD-B978-4DEA-B86D-651DBD4B60F6}"/>
              </a:ext>
            </a:extLst>
          </p:cNvPr>
          <p:cNvSpPr>
            <a:spLocks noGrp="1"/>
          </p:cNvSpPr>
          <p:nvPr>
            <p:ph type="sldNum" sz="quarter" idx="4"/>
          </p:nvPr>
        </p:nvSpPr>
        <p:spPr>
          <a:xfrm>
            <a:off x="457200" y="6324600"/>
            <a:ext cx="1371600" cy="365125"/>
          </a:xfrm>
          <a:prstGeom prst="rect">
            <a:avLst/>
          </a:prstGeom>
        </p:spPr>
        <p:txBody>
          <a:bodyPr anchor="ctr"/>
          <a:lstStyle>
            <a:lvl1pPr algn="l">
              <a:defRPr sz="1200">
                <a:solidFill>
                  <a:schemeClr val="bg1">
                    <a:lumMod val="50000"/>
                  </a:schemeClr>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3858154645"/>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 id="2147483881" r:id="rId14"/>
    <p:sldLayoutId id="2147483882" r:id="rId15"/>
    <p:sldLayoutId id="2147483883" r:id="rId16"/>
    <p:sldLayoutId id="2147483884" r:id="rId17"/>
    <p:sldLayoutId id="2147483885" r:id="rId18"/>
    <p:sldLayoutId id="2147483886" r:id="rId19"/>
    <p:sldLayoutId id="2147483887" r:id="rId20"/>
    <p:sldLayoutId id="2147483888" r:id="rId21"/>
    <p:sldLayoutId id="2147483889" r:id="rId22"/>
    <p:sldLayoutId id="2147483890" r:id="rId23"/>
    <p:sldLayoutId id="2147483891" r:id="rId24"/>
    <p:sldLayoutId id="2147483893" r:id="rId25"/>
  </p:sldLayoutIdLst>
  <p:hf hdr="0" ftr="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288" userDrawn="1">
          <p15:clr>
            <a:srgbClr val="F26B43"/>
          </p15:clr>
        </p15:guide>
        <p15:guide id="9" pos="7392" userDrawn="1">
          <p15:clr>
            <a:srgbClr val="F26B43"/>
          </p15:clr>
        </p15:guide>
        <p15:guide id="10" orient="horz" pos="3984" userDrawn="1">
          <p15:clr>
            <a:srgbClr val="F26B43"/>
          </p15:clr>
        </p15:guide>
        <p15:guide id="11" pos="3840" userDrawn="1">
          <p15:clr>
            <a:srgbClr val="F26B43"/>
          </p15:clr>
        </p15:guide>
        <p15:guide id="12" orient="horz" pos="11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6F6F9"/>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3FE138A-22DC-A644-86B1-7D7E8F33EDB6}"/>
              </a:ext>
            </a:extLst>
          </p:cNvPr>
          <p:cNvPicPr>
            <a:picLocks noChangeAspect="1"/>
          </p:cNvPicPr>
          <p:nvPr userDrawn="1"/>
        </p:nvPicPr>
        <p:blipFill>
          <a:blip r:embed="rId27">
            <a:alphaModFix amt="50000"/>
          </a:blip>
          <a:stretch>
            <a:fillRect/>
          </a:stretch>
        </p:blipFill>
        <p:spPr>
          <a:xfrm>
            <a:off x="3515" y="0"/>
            <a:ext cx="12184970" cy="6858000"/>
          </a:xfrm>
          <a:prstGeom prst="rect">
            <a:avLst/>
          </a:prstGeom>
        </p:spPr>
      </p:pic>
      <p:graphicFrame>
        <p:nvGraphicFramePr>
          <p:cNvPr id="7" name="Object 6" hidden="1"/>
          <p:cNvGraphicFramePr>
            <a:graphicFrameLocks noChangeAspect="1"/>
          </p:cNvGraphicFramePr>
          <p:nvPr userDrawn="1">
            <p:custDataLst>
              <p:tags r:id="rId26"/>
            </p:custDataLst>
            <p:extLst>
              <p:ext uri="{D42A27DB-BD31-4B8C-83A1-F6EECF244321}">
                <p14:modId xmlns:p14="http://schemas.microsoft.com/office/powerpoint/2010/main" val="9667512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8" imgW="270" imgH="270" progId="TCLayout.ActiveDocument.1">
                  <p:embed/>
                </p:oleObj>
              </mc:Choice>
              <mc:Fallback>
                <p:oleObj name="think-cell Slide" r:id="rId28" imgW="270" imgH="270" progId="TCLayout.ActiveDocument.1">
                  <p:embed/>
                  <p:pic>
                    <p:nvPicPr>
                      <p:cNvPr id="7" name="Object 6" hidden="1"/>
                      <p:cNvPicPr/>
                      <p:nvPr/>
                    </p:nvPicPr>
                    <p:blipFill>
                      <a:blip r:embed="rId29"/>
                      <a:stretch>
                        <a:fillRect/>
                      </a:stretch>
                    </p:blipFill>
                    <p:spPr>
                      <a:xfrm>
                        <a:off x="1588" y="1588"/>
                        <a:ext cx="1587" cy="1587"/>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5301F376-0AC3-4F41-8946-EA0DAAEC21B1}"/>
              </a:ext>
            </a:extLst>
          </p:cNvPr>
          <p:cNvSpPr>
            <a:spLocks noGrp="1"/>
          </p:cNvSpPr>
          <p:nvPr>
            <p:ph type="title"/>
          </p:nvPr>
        </p:nvSpPr>
        <p:spPr>
          <a:xfrm>
            <a:off x="869429" y="365125"/>
            <a:ext cx="10489134" cy="1325563"/>
          </a:xfrm>
          <a:prstGeom prst="rect">
            <a:avLst/>
          </a:prstGeom>
        </p:spPr>
        <p:txBody>
          <a:bodyPr vert="horz" lIns="0" tIns="45720" rIns="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A552FA02-5A0E-8D4D-B3BE-9A40B1160CBF}"/>
              </a:ext>
            </a:extLst>
          </p:cNvPr>
          <p:cNvSpPr>
            <a:spLocks noGrp="1"/>
          </p:cNvSpPr>
          <p:nvPr>
            <p:ph type="body" idx="1"/>
          </p:nvPr>
        </p:nvSpPr>
        <p:spPr>
          <a:xfrm>
            <a:off x="869430" y="1825625"/>
            <a:ext cx="10493114" cy="4351338"/>
          </a:xfrm>
          <a:prstGeom prst="rect">
            <a:avLst/>
          </a:prstGeom>
        </p:spPr>
        <p:txBody>
          <a:bodyPr vert="horz" lIns="0" tIns="45720" rIns="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83F69E71-D54B-974F-A6B0-34E86A5DB956}"/>
              </a:ext>
            </a:extLst>
          </p:cNvPr>
          <p:cNvSpPr>
            <a:spLocks noGrp="1"/>
          </p:cNvSpPr>
          <p:nvPr>
            <p:ph type="sldNum" sz="quarter" idx="4"/>
          </p:nvPr>
        </p:nvSpPr>
        <p:spPr>
          <a:xfrm>
            <a:off x="8610600" y="6461280"/>
            <a:ext cx="2743200" cy="365125"/>
          </a:xfrm>
          <a:prstGeom prst="rect">
            <a:avLst/>
          </a:prstGeom>
        </p:spPr>
        <p:txBody>
          <a:bodyPr vert="horz" lIns="0" tIns="45720" rIns="0" bIns="45720" rtlCol="0" anchor="ctr"/>
          <a:lstStyle>
            <a:lvl1pPr algn="r">
              <a:defRPr sz="1200" b="0" i="0">
                <a:solidFill>
                  <a:schemeClr val="tx1"/>
                </a:solidFill>
                <a:latin typeface="Tw Cen MT" panose="020B0602020104020603" pitchFamily="34" charset="77"/>
              </a:defRPr>
            </a:lvl1pPr>
          </a:lstStyle>
          <a:p>
            <a:fld id="{D4CBCC7C-28B9-0F47-8C3B-8533C118E512}" type="slidenum">
              <a:rPr lang="en-US" smtClean="0"/>
              <a:pPr/>
              <a:t>‹#›</a:t>
            </a:fld>
            <a:endParaRPr lang="en-US" dirty="0"/>
          </a:p>
        </p:txBody>
      </p:sp>
      <p:sp>
        <p:nvSpPr>
          <p:cNvPr id="5" name="Footer Placeholder 4">
            <a:extLst>
              <a:ext uri="{FF2B5EF4-FFF2-40B4-BE49-F238E27FC236}">
                <a16:creationId xmlns:a16="http://schemas.microsoft.com/office/drawing/2014/main" id="{31F57082-8E05-934D-B4C4-DC60F92F60C0}"/>
              </a:ext>
            </a:extLst>
          </p:cNvPr>
          <p:cNvSpPr>
            <a:spLocks noGrp="1"/>
          </p:cNvSpPr>
          <p:nvPr>
            <p:ph type="ftr" sz="quarter" idx="3"/>
          </p:nvPr>
        </p:nvSpPr>
        <p:spPr>
          <a:xfrm>
            <a:off x="3071813" y="6461280"/>
            <a:ext cx="5512867" cy="365125"/>
          </a:xfrm>
          <a:prstGeom prst="rect">
            <a:avLst/>
          </a:prstGeom>
        </p:spPr>
        <p:txBody>
          <a:bodyPr vert="horz" lIns="0" tIns="45720" rIns="0" bIns="45720" rtlCol="0" anchor="ctr"/>
          <a:lstStyle>
            <a:lvl1pPr algn="ctr">
              <a:defRPr sz="1200" b="0" i="0">
                <a:solidFill>
                  <a:schemeClr val="tx1"/>
                </a:solidFill>
                <a:latin typeface="Tw Cen MT" panose="020B0602020104020603" pitchFamily="34" charset="77"/>
              </a:defRPr>
            </a:lvl1pPr>
          </a:lstStyle>
          <a:p>
            <a:endParaRPr lang="en-US" dirty="0"/>
          </a:p>
        </p:txBody>
      </p:sp>
      <p:pic>
        <p:nvPicPr>
          <p:cNvPr id="16" name="Picture 15">
            <a:extLst>
              <a:ext uri="{FF2B5EF4-FFF2-40B4-BE49-F238E27FC236}">
                <a16:creationId xmlns:a16="http://schemas.microsoft.com/office/drawing/2014/main" id="{19A04351-C205-0E49-AADD-468F7B1E1965}"/>
              </a:ext>
            </a:extLst>
          </p:cNvPr>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857249" y="6205535"/>
            <a:ext cx="2244765" cy="470690"/>
          </a:xfrm>
          <a:prstGeom prst="rect">
            <a:avLst/>
          </a:prstGeom>
        </p:spPr>
      </p:pic>
    </p:spTree>
    <p:extLst>
      <p:ext uri="{BB962C8B-B14F-4D97-AF65-F5344CB8AC3E}">
        <p14:creationId xmlns:p14="http://schemas.microsoft.com/office/powerpoint/2010/main" val="742273663"/>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 id="2147483908" r:id="rId14"/>
    <p:sldLayoutId id="2147483909" r:id="rId15"/>
    <p:sldLayoutId id="2147483910" r:id="rId16"/>
    <p:sldLayoutId id="2147483911" r:id="rId17"/>
    <p:sldLayoutId id="2147483912" r:id="rId18"/>
    <p:sldLayoutId id="2147483913" r:id="rId19"/>
    <p:sldLayoutId id="2147483914" r:id="rId20"/>
    <p:sldLayoutId id="2147483915" r:id="rId21"/>
    <p:sldLayoutId id="2147483916" r:id="rId22"/>
    <p:sldLayoutId id="2147483917" r:id="rId23"/>
    <p:sldLayoutId id="2147483918" r:id="rId24"/>
  </p:sldLayoutIdLst>
  <p:hf hdr="0" ftr="0" dt="0"/>
  <p:txStyles>
    <p:titleStyle>
      <a:lvl1pPr algn="l" defTabSz="914400" rtl="0" eaLnBrk="1" latinLnBrk="0" hangingPunct="1">
        <a:lnSpc>
          <a:spcPct val="90000"/>
        </a:lnSpc>
        <a:spcBef>
          <a:spcPct val="0"/>
        </a:spcBef>
        <a:buNone/>
        <a:defRPr sz="3600" b="1" i="0" kern="1200">
          <a:solidFill>
            <a:schemeClr val="accent1"/>
          </a:solidFill>
          <a:latin typeface="Tw Cen MT" panose="020B0602020104020603" pitchFamily="34" charset="77"/>
          <a:ea typeface="+mj-ea"/>
          <a:cs typeface="+mj-cs"/>
        </a:defRPr>
      </a:lvl1pPr>
    </p:titleStyle>
    <p:bodyStyle>
      <a:lvl1pPr marL="228600" indent="-228600" algn="l" defTabSz="914400" rtl="0" eaLnBrk="1" latinLnBrk="0" hangingPunct="1">
        <a:lnSpc>
          <a:spcPts val="3460"/>
        </a:lnSpc>
        <a:spcBef>
          <a:spcPts val="1000"/>
        </a:spcBef>
        <a:buClr>
          <a:schemeClr val="accent1"/>
        </a:buClr>
        <a:buFont typeface="Arial" panose="020B0604020202020204" pitchFamily="34" charset="0"/>
        <a:buChar char="•"/>
        <a:defRPr sz="2800" b="0" i="0" kern="1200">
          <a:solidFill>
            <a:schemeClr val="tx1"/>
          </a:solidFill>
          <a:latin typeface="Tw Cen MT" panose="020B0602020104020603" pitchFamily="34" charset="77"/>
          <a:ea typeface="+mn-ea"/>
          <a:cs typeface="+mn-cs"/>
        </a:defRPr>
      </a:lvl1pPr>
      <a:lvl2pPr marL="685800" indent="-228600" algn="l" defTabSz="914400" rtl="0" eaLnBrk="1" latinLnBrk="0" hangingPunct="1">
        <a:lnSpc>
          <a:spcPts val="3460"/>
        </a:lnSpc>
        <a:spcBef>
          <a:spcPts val="1100"/>
        </a:spcBef>
        <a:buClr>
          <a:schemeClr val="accent2"/>
        </a:buClr>
        <a:buFont typeface="Arial" panose="020B0604020202020204" pitchFamily="34" charset="0"/>
        <a:buChar char="•"/>
        <a:defRPr sz="2400" b="0" i="0" kern="1200">
          <a:solidFill>
            <a:schemeClr val="tx1"/>
          </a:solidFill>
          <a:latin typeface="Tw Cen MT" panose="020B0602020104020603" pitchFamily="34" charset="77"/>
          <a:ea typeface="+mn-ea"/>
          <a:cs typeface="+mn-cs"/>
        </a:defRPr>
      </a:lvl2pPr>
      <a:lvl3pPr marL="1143000" indent="-228600" algn="l" defTabSz="914400" rtl="0" eaLnBrk="1" latinLnBrk="0" hangingPunct="1">
        <a:lnSpc>
          <a:spcPts val="3460"/>
        </a:lnSpc>
        <a:spcBef>
          <a:spcPts val="1100"/>
        </a:spcBef>
        <a:buClr>
          <a:srgbClr val="007A84"/>
        </a:buClr>
        <a:buFont typeface="Arial" panose="020B0604020202020204" pitchFamily="34" charset="0"/>
        <a:buChar char="•"/>
        <a:defRPr sz="2000" b="0" i="0" kern="1200">
          <a:solidFill>
            <a:schemeClr val="tx1"/>
          </a:solidFill>
          <a:latin typeface="Tw Cen MT" panose="020B0602020104020603" pitchFamily="34" charset="77"/>
          <a:ea typeface="+mn-ea"/>
          <a:cs typeface="+mn-cs"/>
        </a:defRPr>
      </a:lvl3pPr>
      <a:lvl4pPr marL="1600200" indent="-228600" algn="l" defTabSz="914400" rtl="0" eaLnBrk="1" latinLnBrk="0" hangingPunct="1">
        <a:lnSpc>
          <a:spcPts val="3460"/>
        </a:lnSpc>
        <a:spcBef>
          <a:spcPts val="1100"/>
        </a:spcBef>
        <a:buClr>
          <a:schemeClr val="accent3"/>
        </a:buClr>
        <a:buFont typeface="Arial" panose="020B0604020202020204" pitchFamily="34" charset="0"/>
        <a:buChar char="•"/>
        <a:defRPr sz="1800" b="0" i="0" kern="1200">
          <a:solidFill>
            <a:schemeClr val="tx1"/>
          </a:solidFill>
          <a:latin typeface="Tw Cen MT" panose="020B0602020104020603" pitchFamily="34" charset="77"/>
          <a:ea typeface="+mn-ea"/>
          <a:cs typeface="+mn-cs"/>
        </a:defRPr>
      </a:lvl4pPr>
      <a:lvl5pPr marL="2057400" indent="-228600" algn="l" defTabSz="914400" rtl="0" eaLnBrk="1" latinLnBrk="0" hangingPunct="1">
        <a:lnSpc>
          <a:spcPts val="3460"/>
        </a:lnSpc>
        <a:spcBef>
          <a:spcPts val="1100"/>
        </a:spcBef>
        <a:buClr>
          <a:schemeClr val="accent6"/>
        </a:buClr>
        <a:buFont typeface="Arial" panose="020B0604020202020204" pitchFamily="34" charset="0"/>
        <a:buChar char="•"/>
        <a:defRPr sz="1800" b="0" i="0" kern="1200">
          <a:solidFill>
            <a:schemeClr val="tx1"/>
          </a:solidFill>
          <a:latin typeface="Tw Cen MT" panose="020B06020201040206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6">
          <p15:clr>
            <a:srgbClr val="F26B43"/>
          </p15:clr>
        </p15:guide>
        <p15:guide id="2" pos="415">
          <p15:clr>
            <a:srgbClr val="F26B43"/>
          </p15:clr>
        </p15:guide>
        <p15:guide id="3" orient="horz" pos="3906">
          <p15:clr>
            <a:srgbClr val="F26B43"/>
          </p15:clr>
        </p15:guide>
        <p15:guide id="4" pos="72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cms.gov/Medicare/Quality-Initiatives-Patient-Assessment-Instruments/MMS/Downloads/Person-and-Family-Engagemen.pdf" TargetMode="Externa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8.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hyperlink" Target="https://www.federalregister.gov/" TargetMode="External"/><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hyperlink" Target="https://www.federalregister.gov/" TargetMode="External"/><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hyperlink" Target="https://bit.ly/Nov30InfoSessionRegistration" TargetMode="External"/><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hyperlink" Target="https://mmshub.cms.gov/get-involved/technical-expert-panel/overview"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7.xml"/><Relationship Id="rId4" Type="http://schemas.openxmlformats.org/officeDocument/2006/relationships/hyperlink" Target="mailto:victoria.danner@rainmakerssolutions.com"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10F9A8C-F6AF-466D-B222-8557E0874AC7}"/>
              </a:ext>
            </a:extLst>
          </p:cNvPr>
          <p:cNvSpPr>
            <a:spLocks noGrp="1"/>
          </p:cNvSpPr>
          <p:nvPr>
            <p:ph type="title"/>
          </p:nvPr>
        </p:nvSpPr>
        <p:spPr/>
        <p:txBody>
          <a:bodyPr/>
          <a:lstStyle/>
          <a:p>
            <a:r>
              <a:rPr lang="en-US" dirty="0"/>
              <a:t>Technical Expert Panels and Public Comment</a:t>
            </a:r>
            <a:endParaRPr lang="en-US" dirty="0">
              <a:solidFill>
                <a:schemeClr val="tx2"/>
              </a:solidFill>
            </a:endParaRPr>
          </a:p>
        </p:txBody>
      </p:sp>
      <p:sp>
        <p:nvSpPr>
          <p:cNvPr id="5" name="Author">
            <a:extLst>
              <a:ext uri="{FF2B5EF4-FFF2-40B4-BE49-F238E27FC236}">
                <a16:creationId xmlns:a16="http://schemas.microsoft.com/office/drawing/2014/main" id="{D0108C5C-CD9E-4E25-8077-F60DF7B2FBBD}"/>
              </a:ext>
            </a:extLst>
          </p:cNvPr>
          <p:cNvSpPr>
            <a:spLocks noGrp="1"/>
          </p:cNvSpPr>
          <p:nvPr>
            <p:ph type="subTitle" idx="1"/>
          </p:nvPr>
        </p:nvSpPr>
        <p:spPr>
          <a:xfrm>
            <a:off x="9448800" y="5105399"/>
            <a:ext cx="2286000" cy="1251857"/>
          </a:xfrm>
          <a:solidFill>
            <a:schemeClr val="bg1"/>
          </a:solidFill>
        </p:spPr>
        <p:txBody>
          <a:bodyPr>
            <a:normAutofit/>
          </a:bodyPr>
          <a:lstStyle/>
          <a:p>
            <a:r>
              <a:rPr lang="en-US" b="1" dirty="0">
                <a:solidFill>
                  <a:sysClr val="windowText" lastClr="000000"/>
                </a:solidFill>
              </a:rPr>
              <a:t>Presenters: </a:t>
            </a:r>
          </a:p>
          <a:p>
            <a:r>
              <a:rPr lang="en-US" b="1" dirty="0">
                <a:solidFill>
                  <a:sysClr val="windowText" lastClr="000000"/>
                </a:solidFill>
              </a:rPr>
              <a:t>Brenna Rabel, </a:t>
            </a:r>
            <a:r>
              <a:rPr lang="en-US" dirty="0">
                <a:solidFill>
                  <a:sysClr val="windowText" lastClr="000000"/>
                </a:solidFill>
              </a:rPr>
              <a:t>Battelle</a:t>
            </a:r>
          </a:p>
          <a:p>
            <a:r>
              <a:rPr lang="en-US" b="1" dirty="0">
                <a:solidFill>
                  <a:sysClr val="windowText" lastClr="000000"/>
                </a:solidFill>
              </a:rPr>
              <a:t>Victoria Danner</a:t>
            </a:r>
            <a:r>
              <a:rPr lang="en-US" dirty="0">
                <a:solidFill>
                  <a:sysClr val="windowText" lastClr="000000"/>
                </a:solidFill>
              </a:rPr>
              <a:t>, Rainmakers Strategic Solutions</a:t>
            </a:r>
          </a:p>
        </p:txBody>
      </p:sp>
      <p:sp>
        <p:nvSpPr>
          <p:cNvPr id="4" name="Subtitle">
            <a:extLst>
              <a:ext uri="{FF2B5EF4-FFF2-40B4-BE49-F238E27FC236}">
                <a16:creationId xmlns:a16="http://schemas.microsoft.com/office/drawing/2014/main" id="{FB436B66-5398-40AA-B125-C22767CB8FA1}"/>
              </a:ext>
            </a:extLst>
          </p:cNvPr>
          <p:cNvSpPr txBox="1">
            <a:spLocks/>
          </p:cNvSpPr>
          <p:nvPr/>
        </p:nvSpPr>
        <p:spPr>
          <a:xfrm>
            <a:off x="533400" y="1752600"/>
            <a:ext cx="11201400" cy="914400"/>
          </a:xfrm>
          <a:prstGeom prst="rect">
            <a:avLst/>
          </a:prstGeom>
        </p:spPr>
        <p:txBody>
          <a:bodyPr>
            <a:normAutofit/>
          </a:bodyPr>
          <a:lstStyle>
            <a:lvl1pPr marL="0" indent="0" algn="l" defTabSz="914400" rtl="0" eaLnBrk="1" latinLnBrk="0" hangingPunct="1">
              <a:spcBef>
                <a:spcPct val="20000"/>
              </a:spcBef>
              <a:buFontTx/>
              <a:buNone/>
              <a:defRPr sz="3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Ways for Stakeholders to Provide Input on Quality Measures </a:t>
            </a:r>
          </a:p>
        </p:txBody>
      </p:sp>
    </p:spTree>
    <p:extLst>
      <p:ext uri="{BB962C8B-B14F-4D97-AF65-F5344CB8AC3E}">
        <p14:creationId xmlns:p14="http://schemas.microsoft.com/office/powerpoint/2010/main" val="523131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06F17-A21E-B171-7C11-68995D55D77C}"/>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Person and Family Engagement Toolkit: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 Guide for Measure Developers</a:t>
            </a:r>
          </a:p>
        </p:txBody>
      </p:sp>
      <p:sp>
        <p:nvSpPr>
          <p:cNvPr id="4" name="Content Placeholder 3">
            <a:extLst>
              <a:ext uri="{FF2B5EF4-FFF2-40B4-BE49-F238E27FC236}">
                <a16:creationId xmlns:a16="http://schemas.microsoft.com/office/drawing/2014/main" id="{82AB78CD-EEEC-B77D-4FF9-E868CFBB8F56}"/>
              </a:ext>
            </a:extLst>
          </p:cNvPr>
          <p:cNvSpPr>
            <a:spLocks noGrp="1"/>
          </p:cNvSpPr>
          <p:nvPr>
            <p:ph sz="quarter" idx="12"/>
          </p:nvPr>
        </p:nvSpPr>
        <p:spPr>
          <a:xfrm>
            <a:off x="4172505" y="1828800"/>
            <a:ext cx="7359094" cy="4432300"/>
          </a:xfrm>
        </p:spPr>
        <p:txBody>
          <a:bodyPr/>
          <a:lstStyle/>
          <a:p>
            <a:pPr marL="342900" marR="0" lvl="0" indent="-342900" algn="l" defTabSz="914400" rtl="0" eaLnBrk="1" fontAlgn="auto" latinLnBrk="0" hangingPunct="1">
              <a:lnSpc>
                <a:spcPct val="100000"/>
              </a:lnSpc>
              <a:spcBef>
                <a:spcPts val="600"/>
              </a:spcBef>
              <a:spcAft>
                <a:spcPts val="600"/>
              </a:spcAft>
              <a:buClrTx/>
              <a:buSzTx/>
              <a:buFont typeface="Arial"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Updated annually in April </a:t>
            </a:r>
          </a:p>
          <a:p>
            <a:pPr marL="342900" marR="0" lvl="0" indent="-342900" algn="l" defTabSz="914400" rtl="0" eaLnBrk="1" fontAlgn="auto" latinLnBrk="0" hangingPunct="1">
              <a:lnSpc>
                <a:spcPct val="100000"/>
              </a:lnSpc>
              <a:spcBef>
                <a:spcPts val="600"/>
              </a:spcBef>
              <a:spcAft>
                <a:spcPts val="600"/>
              </a:spcAft>
              <a:buClrTx/>
              <a:buSzTx/>
              <a:buFont typeface="Arial"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Serves as a roadmap of the PFE Process to engage persons and families throughout the measure development process  </a:t>
            </a:r>
          </a:p>
          <a:p>
            <a:pPr marL="342900" marR="0" lvl="0" indent="-342900" algn="l" defTabSz="914400" rtl="0" eaLnBrk="1" fontAlgn="auto" latinLnBrk="0" hangingPunct="1">
              <a:lnSpc>
                <a:spcPct val="100000"/>
              </a:lnSpc>
              <a:spcBef>
                <a:spcPts val="600"/>
              </a:spcBef>
              <a:spcAft>
                <a:spcPts val="600"/>
              </a:spcAft>
              <a:buClrTx/>
              <a:buSzTx/>
              <a:buFont typeface="Arial"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Provides resources, templates, and tools to facilitate successful engagement, orientation, and communication strategies</a:t>
            </a:r>
          </a:p>
          <a:p>
            <a:pPr marL="342900" marR="0" lvl="0" indent="-342900" algn="l" defTabSz="914400" rtl="0" eaLnBrk="1" fontAlgn="auto" latinLnBrk="0" hangingPunct="1">
              <a:lnSpc>
                <a:spcPct val="100000"/>
              </a:lnSpc>
              <a:spcBef>
                <a:spcPts val="600"/>
              </a:spcBef>
              <a:spcAft>
                <a:spcPts val="600"/>
              </a:spcAft>
              <a:buClrTx/>
              <a:buSzTx/>
              <a:buFont typeface="Arial"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Can be found at: </a:t>
            </a: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hlinkClick r:id="rId2" tooltip="Person and Family Engagement Toolkit"/>
              </a:rPr>
              <a:t>https://www.cms.gov/Medicare/Quality-Initiatives-Patient-Assessment-Instruments/MMS/Downloads/Person-and-Family-Engagemen.pdf</a:t>
            </a:r>
            <a:endPar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endParaRPr lang="en-US" sz="2000" dirty="0"/>
          </a:p>
        </p:txBody>
      </p:sp>
      <p:pic>
        <p:nvPicPr>
          <p:cNvPr id="5" name="Picture 4">
            <a:extLst>
              <a:ext uri="{FF2B5EF4-FFF2-40B4-BE49-F238E27FC236}">
                <a16:creationId xmlns:a16="http://schemas.microsoft.com/office/drawing/2014/main" id="{89C5D48E-867C-DB1C-A5B4-0E0FEE3BF8E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60401" y="1828800"/>
            <a:ext cx="3194581" cy="4139543"/>
          </a:xfrm>
          <a:prstGeom prst="rect">
            <a:avLst/>
          </a:prstGeom>
        </p:spPr>
      </p:pic>
      <p:sp>
        <p:nvSpPr>
          <p:cNvPr id="3" name="Slide Number Placeholder 2">
            <a:extLst>
              <a:ext uri="{FF2B5EF4-FFF2-40B4-BE49-F238E27FC236}">
                <a16:creationId xmlns:a16="http://schemas.microsoft.com/office/drawing/2014/main" id="{C2DB573A-D234-FA96-168A-1E3920A649B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CBCC7C-28B9-0F47-8C3B-8533C118E512}" type="slidenum">
              <a:rPr kumimoji="0" lang="en-US" sz="1200" b="0" i="0" u="none" strike="noStrike" kern="1200" cap="none" spc="0" normalizeH="0" baseline="0" noProof="0" smtClean="0">
                <a:ln>
                  <a:noFill/>
                </a:ln>
                <a:solidFill>
                  <a:srgbClr val="242B34"/>
                </a:solidFill>
                <a:effectLst/>
                <a:uLnTx/>
                <a:uFillTx/>
                <a:latin typeface="Tw Cen MT" panose="020B06020201040206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242B34"/>
              </a:solidFill>
              <a:effectLst/>
              <a:uLnTx/>
              <a:uFillTx/>
              <a:latin typeface="Tw Cen MT" panose="020B0602020104020603" pitchFamily="34" charset="77"/>
              <a:ea typeface="+mn-ea"/>
              <a:cs typeface="+mn-cs"/>
            </a:endParaRPr>
          </a:p>
        </p:txBody>
      </p:sp>
    </p:spTree>
    <p:extLst>
      <p:ext uri="{BB962C8B-B14F-4D97-AF65-F5344CB8AC3E}">
        <p14:creationId xmlns:p14="http://schemas.microsoft.com/office/powerpoint/2010/main" val="4074119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89464-80D3-E94B-1906-95B354B26730}"/>
              </a:ext>
            </a:extLst>
          </p:cNvPr>
          <p:cNvSpPr>
            <a:spLocks noGrp="1"/>
          </p:cNvSpPr>
          <p:nvPr>
            <p:ph type="title"/>
          </p:nvPr>
        </p:nvSpPr>
        <p:spPr>
          <a:xfrm>
            <a:off x="869429" y="365125"/>
            <a:ext cx="10662171" cy="717009"/>
          </a:xfrm>
        </p:spPr>
        <p:txBody>
          <a:bodyPr/>
          <a:lstStyle/>
          <a:p>
            <a:r>
              <a:rPr lang="en-US" sz="4400" dirty="0">
                <a:latin typeface="Arial" panose="020B0604020202020204" pitchFamily="34" charset="0"/>
                <a:cs typeface="Arial" panose="020B0604020202020204" pitchFamily="34" charset="0"/>
              </a:rPr>
              <a:t>What’s Inside?</a:t>
            </a:r>
          </a:p>
        </p:txBody>
      </p:sp>
      <p:sp>
        <p:nvSpPr>
          <p:cNvPr id="4" name="Content Placeholder 3">
            <a:extLst>
              <a:ext uri="{FF2B5EF4-FFF2-40B4-BE49-F238E27FC236}">
                <a16:creationId xmlns:a16="http://schemas.microsoft.com/office/drawing/2014/main" id="{7D52A330-A369-AAF5-19DB-C30526276C51}"/>
              </a:ext>
            </a:extLst>
          </p:cNvPr>
          <p:cNvSpPr>
            <a:spLocks noGrp="1"/>
          </p:cNvSpPr>
          <p:nvPr>
            <p:ph sz="quarter" idx="12"/>
          </p:nvPr>
        </p:nvSpPr>
        <p:spPr>
          <a:xfrm>
            <a:off x="869429" y="1420426"/>
            <a:ext cx="6178920" cy="4705165"/>
          </a:xfrm>
        </p:spPr>
        <p:txBody>
          <a:bodyPr/>
          <a:lstStyle/>
          <a:p>
            <a:pPr marL="0" marR="0" lvl="0" indent="0" algn="l" defTabSz="914400" rtl="0" eaLnBrk="1" fontAlgn="auto" latinLnBrk="0" hangingPunct="1">
              <a:lnSpc>
                <a:spcPct val="100000"/>
              </a:lnSpc>
              <a:spcBef>
                <a:spcPts val="600"/>
              </a:spcBef>
              <a:spcAft>
                <a:spcPts val="600"/>
              </a:spcAft>
              <a:buClrTx/>
              <a:buSzTx/>
              <a:buFont typeface="Arial" pitchFamily="34" charset="0"/>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Eight (8) Sections focus on a different aspect, or phase, of the PFE process and provide related information, key considerations, helpful hints, and resources. These Sections address:</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Preparing Your Organization</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PFE Process</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Strategic Planning</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Engage</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Recruitment</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Onboarding and Orientation</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Facilitating Engagement</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Ongoing Communication</a:t>
            </a:r>
          </a:p>
          <a:p>
            <a:pPr marL="0" marR="0" lvl="0" indent="0" algn="l" defTabSz="914400" rtl="0" eaLnBrk="1" fontAlgn="auto" latinLnBrk="0" hangingPunct="1">
              <a:lnSpc>
                <a:spcPct val="100000"/>
              </a:lnSpc>
              <a:spcBef>
                <a:spcPts val="600"/>
              </a:spcBef>
              <a:spcAft>
                <a:spcPts val="0"/>
              </a:spcAft>
              <a:buClrTx/>
              <a:buSzTx/>
              <a:buFont typeface="Arial" pitchFamily="34" charset="0"/>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Section nine (9) provides ready-to-use tools, templates, and handouts for PFE-focused projects.</a:t>
            </a:r>
          </a:p>
          <a:p>
            <a:endParaRPr lang="en-US" dirty="0"/>
          </a:p>
        </p:txBody>
      </p:sp>
      <p:pic>
        <p:nvPicPr>
          <p:cNvPr id="5" name="Picture 4">
            <a:extLst>
              <a:ext uri="{FF2B5EF4-FFF2-40B4-BE49-F238E27FC236}">
                <a16:creationId xmlns:a16="http://schemas.microsoft.com/office/drawing/2014/main" id="{2280C259-68EA-2A36-CE8F-2DDD8E24281F}"/>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8803" y="1762880"/>
            <a:ext cx="5302344" cy="4017654"/>
          </a:xfrm>
          <a:prstGeom prst="rect">
            <a:avLst/>
          </a:prstGeom>
        </p:spPr>
      </p:pic>
      <p:sp>
        <p:nvSpPr>
          <p:cNvPr id="3" name="Slide Number Placeholder 2">
            <a:extLst>
              <a:ext uri="{FF2B5EF4-FFF2-40B4-BE49-F238E27FC236}">
                <a16:creationId xmlns:a16="http://schemas.microsoft.com/office/drawing/2014/main" id="{962242F8-2C1B-D128-DEE1-C89D1D1FB45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CBCC7C-28B9-0F47-8C3B-8533C118E512}" type="slidenum">
              <a:rPr kumimoji="0" lang="en-US" sz="1200" b="0" i="0" u="none" strike="noStrike" kern="1200" cap="none" spc="0" normalizeH="0" baseline="0" noProof="0" smtClean="0">
                <a:ln>
                  <a:noFill/>
                </a:ln>
                <a:solidFill>
                  <a:srgbClr val="242B34"/>
                </a:solidFill>
                <a:effectLst/>
                <a:uLnTx/>
                <a:uFillTx/>
                <a:latin typeface="Tw Cen MT" panose="020B06020201040206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242B34"/>
              </a:solidFill>
              <a:effectLst/>
              <a:uLnTx/>
              <a:uFillTx/>
              <a:latin typeface="Tw Cen MT" panose="020B0602020104020603" pitchFamily="34" charset="77"/>
              <a:ea typeface="+mn-ea"/>
              <a:cs typeface="+mn-cs"/>
            </a:endParaRPr>
          </a:p>
        </p:txBody>
      </p:sp>
    </p:spTree>
    <p:extLst>
      <p:ext uri="{BB962C8B-B14F-4D97-AF65-F5344CB8AC3E}">
        <p14:creationId xmlns:p14="http://schemas.microsoft.com/office/powerpoint/2010/main" val="3117680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36C0F-E982-1646-07A8-953490F482C2}"/>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Planning for Your TEP with the Toolkit</a:t>
            </a:r>
          </a:p>
        </p:txBody>
      </p:sp>
      <p:pic>
        <p:nvPicPr>
          <p:cNvPr id="7" name="Picture 2">
            <a:extLst>
              <a:ext uri="{FF2B5EF4-FFF2-40B4-BE49-F238E27FC236}">
                <a16:creationId xmlns:a16="http://schemas.microsoft.com/office/drawing/2014/main" id="{3C8ABFDF-DA06-BEF9-F00F-51DE5FDDFAA4}"/>
              </a:ex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2354" y="1913458"/>
            <a:ext cx="3742370" cy="248867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7A55B642-EB7F-534B-E800-E8C0A0631654}"/>
              </a:ext>
            </a:extLst>
          </p:cNvPr>
          <p:cNvSpPr>
            <a:spLocks noGrp="1"/>
          </p:cNvSpPr>
          <p:nvPr>
            <p:ph sz="quarter" idx="12"/>
          </p:nvPr>
        </p:nvSpPr>
        <p:spPr>
          <a:xfrm>
            <a:off x="6113996" y="1723100"/>
            <a:ext cx="5216057" cy="1997476"/>
          </a:xfrm>
          <a:solidFill>
            <a:schemeClr val="tx2">
              <a:lumMod val="40000"/>
              <a:lumOff val="60000"/>
            </a:schemeClr>
          </a:solidFill>
        </p:spPr>
        <p:txBody>
          <a:bodyPr/>
          <a:lstStyle/>
          <a:p>
            <a:pPr marL="115888"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Preparing Your Organization</a:t>
            </a:r>
          </a:p>
          <a:p>
            <a:pPr marL="342900" marR="0" lvl="0" indent="-227013"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Strategies to prepare your organization and staff for PFE</a:t>
            </a:r>
          </a:p>
          <a:p>
            <a:pPr marL="684213" lvl="1" indent="-285750">
              <a:lnSpc>
                <a:spcPct val="100000"/>
              </a:lnSpc>
              <a:spcBef>
                <a:spcPct val="20000"/>
              </a:spcBef>
              <a:buClrTx/>
              <a:buFont typeface="Arial" panose="020B0604020202020204" pitchFamily="34" charset="0"/>
              <a:buChar char="−"/>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Training and Staffing</a:t>
            </a:r>
          </a:p>
          <a:p>
            <a:pPr marL="684213" lvl="1" indent="-285750">
              <a:lnSpc>
                <a:spcPct val="100000"/>
              </a:lnSpc>
              <a:spcBef>
                <a:spcPct val="20000"/>
              </a:spcBef>
              <a:buClrTx/>
              <a:buFont typeface="Arial" panose="020B0604020202020204" pitchFamily="34" charset="0"/>
              <a:buChar char="−"/>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Budget and Honoraria</a:t>
            </a:r>
          </a:p>
          <a:p>
            <a:endParaRPr lang="en-US" dirty="0"/>
          </a:p>
        </p:txBody>
      </p:sp>
      <p:sp>
        <p:nvSpPr>
          <p:cNvPr id="6" name="Content Placeholder 5">
            <a:extLst>
              <a:ext uri="{FF2B5EF4-FFF2-40B4-BE49-F238E27FC236}">
                <a16:creationId xmlns:a16="http://schemas.microsoft.com/office/drawing/2014/main" id="{7ABDEDDD-0467-4A0B-17EB-38087D7AC9FF}"/>
              </a:ext>
            </a:extLst>
          </p:cNvPr>
          <p:cNvSpPr>
            <a:spLocks noGrp="1"/>
          </p:cNvSpPr>
          <p:nvPr>
            <p:ph sz="quarter" idx="13"/>
          </p:nvPr>
        </p:nvSpPr>
        <p:spPr>
          <a:xfrm>
            <a:off x="6096000" y="3932808"/>
            <a:ext cx="5234053" cy="2104008"/>
          </a:xfrm>
          <a:solidFill>
            <a:schemeClr val="accent1">
              <a:lumMod val="20000"/>
              <a:lumOff val="80000"/>
            </a:schemeClr>
          </a:solidFill>
        </p:spPr>
        <p:txBody>
          <a:bodyPr/>
          <a:lstStyle/>
          <a:p>
            <a:pPr marL="115888"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PFE Process</a:t>
            </a:r>
          </a:p>
          <a:p>
            <a:pPr marL="342900" marR="0" lvl="0" indent="-227013"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systematic process for engaging with persons and families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Prepared Staff</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Approachable Framework</a:t>
            </a:r>
          </a:p>
          <a:p>
            <a:endParaRPr lang="en-US" dirty="0"/>
          </a:p>
        </p:txBody>
      </p:sp>
      <p:sp>
        <p:nvSpPr>
          <p:cNvPr id="3" name="Slide Number Placeholder 2">
            <a:extLst>
              <a:ext uri="{FF2B5EF4-FFF2-40B4-BE49-F238E27FC236}">
                <a16:creationId xmlns:a16="http://schemas.microsoft.com/office/drawing/2014/main" id="{3B6B64B3-A39A-E9A8-1C76-B083164FCF8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CBCC7C-28B9-0F47-8C3B-8533C118E512}" type="slidenum">
              <a:rPr kumimoji="0" lang="en-US" sz="1200" b="0" i="0" u="none" strike="noStrike" kern="1200" cap="none" spc="0" normalizeH="0" baseline="0" noProof="0" smtClean="0">
                <a:ln>
                  <a:noFill/>
                </a:ln>
                <a:solidFill>
                  <a:srgbClr val="242B34"/>
                </a:solidFill>
                <a:effectLst/>
                <a:uLnTx/>
                <a:uFillTx/>
                <a:latin typeface="Tw Cen MT" panose="020B06020201040206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242B34"/>
              </a:solidFill>
              <a:effectLst/>
              <a:uLnTx/>
              <a:uFillTx/>
              <a:latin typeface="Tw Cen MT" panose="020B0602020104020603" pitchFamily="34" charset="77"/>
              <a:ea typeface="+mn-ea"/>
              <a:cs typeface="+mn-cs"/>
            </a:endParaRPr>
          </a:p>
        </p:txBody>
      </p:sp>
    </p:spTree>
    <p:extLst>
      <p:ext uri="{BB962C8B-B14F-4D97-AF65-F5344CB8AC3E}">
        <p14:creationId xmlns:p14="http://schemas.microsoft.com/office/powerpoint/2010/main" val="4023837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36C0F-E982-1646-07A8-953490F482C2}"/>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Strategies for Engagement</a:t>
            </a:r>
          </a:p>
        </p:txBody>
      </p:sp>
      <p:pic>
        <p:nvPicPr>
          <p:cNvPr id="4" name="Picture 2">
            <a:extLst>
              <a:ext uri="{FF2B5EF4-FFF2-40B4-BE49-F238E27FC236}">
                <a16:creationId xmlns:a16="http://schemas.microsoft.com/office/drawing/2014/main" id="{9C22DD7D-879D-D702-2F2C-BB073AD81537}"/>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429" y="1861224"/>
            <a:ext cx="4447592" cy="313555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7A55B642-EB7F-534B-E800-E8C0A0631654}"/>
              </a:ext>
            </a:extLst>
          </p:cNvPr>
          <p:cNvSpPr>
            <a:spLocks noGrp="1"/>
          </p:cNvSpPr>
          <p:nvPr>
            <p:ph sz="quarter" idx="12"/>
          </p:nvPr>
        </p:nvSpPr>
        <p:spPr>
          <a:xfrm>
            <a:off x="5921406" y="1589935"/>
            <a:ext cx="5408647" cy="1997476"/>
          </a:xfrm>
          <a:solidFill>
            <a:schemeClr val="accent1">
              <a:lumMod val="20000"/>
              <a:lumOff val="80000"/>
            </a:schemeClr>
          </a:solidFill>
        </p:spPr>
        <p:txBody>
          <a:bodyPr/>
          <a:lstStyle/>
          <a:p>
            <a:pPr marL="115888"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Strategic Planning</a:t>
            </a:r>
          </a:p>
          <a:p>
            <a:pPr marL="342900" marR="0" lvl="0" indent="-227013"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Guidance on what to plan for and how to assess your PFE efforts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PFE Goals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PFE Collaboration</a:t>
            </a:r>
          </a:p>
        </p:txBody>
      </p:sp>
      <p:sp>
        <p:nvSpPr>
          <p:cNvPr id="6" name="Content Placeholder 5">
            <a:extLst>
              <a:ext uri="{FF2B5EF4-FFF2-40B4-BE49-F238E27FC236}">
                <a16:creationId xmlns:a16="http://schemas.microsoft.com/office/drawing/2014/main" id="{7ABDEDDD-0467-4A0B-17EB-38087D7AC9FF}"/>
              </a:ext>
            </a:extLst>
          </p:cNvPr>
          <p:cNvSpPr>
            <a:spLocks noGrp="1"/>
          </p:cNvSpPr>
          <p:nvPr>
            <p:ph sz="quarter" idx="13"/>
          </p:nvPr>
        </p:nvSpPr>
        <p:spPr>
          <a:xfrm>
            <a:off x="5921406" y="3744712"/>
            <a:ext cx="5432394" cy="2707690"/>
          </a:xfrm>
          <a:solidFill>
            <a:schemeClr val="tx2">
              <a:lumMod val="20000"/>
              <a:lumOff val="80000"/>
            </a:schemeClr>
          </a:solidFill>
        </p:spPr>
        <p:txBody>
          <a:bodyPr/>
          <a:lstStyle/>
          <a:p>
            <a:pPr marL="115888"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Engage</a:t>
            </a:r>
          </a:p>
          <a:p>
            <a:pPr marL="342900" marR="0" lvl="0" indent="-227013"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Strategies for selecting the right topics and mechanisms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Selecting an Engagement Mechanism</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Defining the PFE Partner Role and Characteristics</a:t>
            </a:r>
          </a:p>
          <a:p>
            <a:endParaRPr lang="en-US" dirty="0"/>
          </a:p>
        </p:txBody>
      </p:sp>
      <p:sp>
        <p:nvSpPr>
          <p:cNvPr id="3" name="Slide Number Placeholder 2">
            <a:extLst>
              <a:ext uri="{FF2B5EF4-FFF2-40B4-BE49-F238E27FC236}">
                <a16:creationId xmlns:a16="http://schemas.microsoft.com/office/drawing/2014/main" id="{3B6B64B3-A39A-E9A8-1C76-B083164FCF8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CBCC7C-28B9-0F47-8C3B-8533C118E512}" type="slidenum">
              <a:rPr kumimoji="0" lang="en-US" sz="1200" b="0" i="0" u="none" strike="noStrike" kern="1200" cap="none" spc="0" normalizeH="0" baseline="0" noProof="0" smtClean="0">
                <a:ln>
                  <a:noFill/>
                </a:ln>
                <a:solidFill>
                  <a:srgbClr val="242B34"/>
                </a:solidFill>
                <a:effectLst/>
                <a:uLnTx/>
                <a:uFillTx/>
                <a:latin typeface="Tw Cen MT" panose="020B06020201040206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242B34"/>
              </a:solidFill>
              <a:effectLst/>
              <a:uLnTx/>
              <a:uFillTx/>
              <a:latin typeface="Tw Cen MT" panose="020B0602020104020603" pitchFamily="34" charset="77"/>
              <a:ea typeface="+mn-ea"/>
              <a:cs typeface="+mn-cs"/>
            </a:endParaRPr>
          </a:p>
        </p:txBody>
      </p:sp>
    </p:spTree>
    <p:extLst>
      <p:ext uri="{BB962C8B-B14F-4D97-AF65-F5344CB8AC3E}">
        <p14:creationId xmlns:p14="http://schemas.microsoft.com/office/powerpoint/2010/main" val="713630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36C0F-E982-1646-07A8-953490F482C2}"/>
              </a:ext>
            </a:extLst>
          </p:cNvPr>
          <p:cNvSpPr>
            <a:spLocks noGrp="1"/>
          </p:cNvSpPr>
          <p:nvPr>
            <p:ph type="title"/>
          </p:nvPr>
        </p:nvSpPr>
        <p:spPr>
          <a:xfrm>
            <a:off x="869429" y="185305"/>
            <a:ext cx="10489134" cy="1325563"/>
          </a:xfrm>
        </p:spPr>
        <p:txBody>
          <a:bodyPr/>
          <a:lstStyle/>
          <a:p>
            <a:r>
              <a:rPr lang="en-US" dirty="0">
                <a:latin typeface="Arial" panose="020B0604020202020204" pitchFamily="34" charset="0"/>
                <a:cs typeface="Arial" panose="020B0604020202020204" pitchFamily="34" charset="0"/>
              </a:rPr>
              <a:t>Finding Your PFE Partners</a:t>
            </a:r>
          </a:p>
        </p:txBody>
      </p:sp>
      <p:pic>
        <p:nvPicPr>
          <p:cNvPr id="4" name="Picture 2">
            <a:extLst>
              <a:ext uri="{FF2B5EF4-FFF2-40B4-BE49-F238E27FC236}">
                <a16:creationId xmlns:a16="http://schemas.microsoft.com/office/drawing/2014/main" id="{4B27C7A7-8BC5-9693-5D21-D0FA5C349B7B}"/>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429" y="1826443"/>
            <a:ext cx="4552718" cy="3205114"/>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7A55B642-EB7F-534B-E800-E8C0A0631654}"/>
              </a:ext>
            </a:extLst>
          </p:cNvPr>
          <p:cNvSpPr>
            <a:spLocks noGrp="1"/>
          </p:cNvSpPr>
          <p:nvPr>
            <p:ph sz="quarter" idx="12"/>
          </p:nvPr>
        </p:nvSpPr>
        <p:spPr>
          <a:xfrm>
            <a:off x="6002571" y="1510868"/>
            <a:ext cx="5216057" cy="1997476"/>
          </a:xfrm>
          <a:solidFill>
            <a:schemeClr val="tx2">
              <a:lumMod val="20000"/>
              <a:lumOff val="80000"/>
            </a:schemeClr>
          </a:solidFill>
        </p:spPr>
        <p:txBody>
          <a:bodyPr/>
          <a:lstStyle/>
          <a:p>
            <a:pPr marL="115888"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Recruitment</a:t>
            </a:r>
          </a:p>
          <a:p>
            <a:pPr marL="342900" marR="0" lvl="0" indent="-227013"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Guidance on how to recruit persons and families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Process and contacts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Timeline</a:t>
            </a:r>
          </a:p>
        </p:txBody>
      </p:sp>
      <p:sp>
        <p:nvSpPr>
          <p:cNvPr id="6" name="Content Placeholder 5">
            <a:extLst>
              <a:ext uri="{FF2B5EF4-FFF2-40B4-BE49-F238E27FC236}">
                <a16:creationId xmlns:a16="http://schemas.microsoft.com/office/drawing/2014/main" id="{7ABDEDDD-0467-4A0B-17EB-38087D7AC9FF}"/>
              </a:ext>
            </a:extLst>
          </p:cNvPr>
          <p:cNvSpPr>
            <a:spLocks noGrp="1"/>
          </p:cNvSpPr>
          <p:nvPr>
            <p:ph sz="quarter" idx="13"/>
          </p:nvPr>
        </p:nvSpPr>
        <p:spPr>
          <a:xfrm>
            <a:off x="6002571" y="3648723"/>
            <a:ext cx="5216057" cy="2672178"/>
          </a:xfrm>
          <a:solidFill>
            <a:schemeClr val="accent1">
              <a:lumMod val="20000"/>
              <a:lumOff val="80000"/>
            </a:schemeClr>
          </a:solidFill>
        </p:spPr>
        <p:txBody>
          <a:bodyPr/>
          <a:lstStyle/>
          <a:p>
            <a:pPr marL="115888"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Onboarding &amp; Orientation</a:t>
            </a:r>
          </a:p>
          <a:p>
            <a:pPr marL="342900" marR="0" lvl="0" indent="-227013"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Processes to bring persons and families into PFE and prepare them to engage with your organization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Charter and Information Packets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Q&amp;A and Office Hours</a:t>
            </a:r>
          </a:p>
          <a:p>
            <a:endParaRPr lang="en-US" dirty="0"/>
          </a:p>
        </p:txBody>
      </p:sp>
      <p:sp>
        <p:nvSpPr>
          <p:cNvPr id="3" name="Slide Number Placeholder 2">
            <a:extLst>
              <a:ext uri="{FF2B5EF4-FFF2-40B4-BE49-F238E27FC236}">
                <a16:creationId xmlns:a16="http://schemas.microsoft.com/office/drawing/2014/main" id="{3B6B64B3-A39A-E9A8-1C76-B083164FCF86}"/>
              </a:ext>
              <a:ext uri="{C183D7F6-B498-43B3-948B-1728B52AA6E4}">
                <adec:decorative xmlns:adec="http://schemas.microsoft.com/office/drawing/2017/decorative" val="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CBCC7C-28B9-0F47-8C3B-8533C118E512}" type="slidenum">
              <a:rPr kumimoji="0" lang="en-US" sz="1200" b="0" i="0" u="none" strike="noStrike" kern="1200" cap="none" spc="0" normalizeH="0" baseline="0" noProof="0" smtClean="0">
                <a:ln>
                  <a:noFill/>
                </a:ln>
                <a:solidFill>
                  <a:srgbClr val="242B34"/>
                </a:solidFill>
                <a:effectLst/>
                <a:uLnTx/>
                <a:uFillTx/>
                <a:latin typeface="Tw Cen MT" panose="020B06020201040206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242B34"/>
              </a:solidFill>
              <a:effectLst/>
              <a:uLnTx/>
              <a:uFillTx/>
              <a:latin typeface="Tw Cen MT" panose="020B0602020104020603" pitchFamily="34" charset="77"/>
              <a:ea typeface="+mn-ea"/>
              <a:cs typeface="+mn-cs"/>
            </a:endParaRPr>
          </a:p>
        </p:txBody>
      </p:sp>
    </p:spTree>
    <p:extLst>
      <p:ext uri="{BB962C8B-B14F-4D97-AF65-F5344CB8AC3E}">
        <p14:creationId xmlns:p14="http://schemas.microsoft.com/office/powerpoint/2010/main" val="30594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36C0F-E982-1646-07A8-953490F482C2}"/>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Engaging Your PFE Partners</a:t>
            </a:r>
          </a:p>
        </p:txBody>
      </p:sp>
      <p:pic>
        <p:nvPicPr>
          <p:cNvPr id="4" name="Picture 2">
            <a:extLst>
              <a:ext uri="{FF2B5EF4-FFF2-40B4-BE49-F238E27FC236}">
                <a16:creationId xmlns:a16="http://schemas.microsoft.com/office/drawing/2014/main" id="{F731D58F-B46F-EF18-C96A-E91DE3E59648}"/>
              </a:ex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3889" y="1930940"/>
            <a:ext cx="3860973" cy="357927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7A55B642-EB7F-534B-E800-E8C0A0631654}"/>
              </a:ext>
            </a:extLst>
          </p:cNvPr>
          <p:cNvSpPr>
            <a:spLocks noGrp="1"/>
          </p:cNvSpPr>
          <p:nvPr>
            <p:ph sz="quarter" idx="12"/>
          </p:nvPr>
        </p:nvSpPr>
        <p:spPr>
          <a:xfrm>
            <a:off x="6113996" y="1723100"/>
            <a:ext cx="5216057" cy="1997476"/>
          </a:xfrm>
          <a:solidFill>
            <a:schemeClr val="accent1">
              <a:lumMod val="20000"/>
              <a:lumOff val="80000"/>
            </a:schemeClr>
          </a:solidFill>
        </p:spPr>
        <p:txBody>
          <a:bodyPr/>
          <a:lstStyle/>
          <a:p>
            <a:pPr marL="115888"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Facilitating Engagement</a:t>
            </a:r>
          </a:p>
          <a:p>
            <a:pPr marL="342900" marR="0" lvl="0" indent="-227013"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Meeting facilitation, preparation, and follow up with persons and families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Prepare PFE Partners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Refinement and Follow Up</a:t>
            </a:r>
          </a:p>
        </p:txBody>
      </p:sp>
      <p:sp>
        <p:nvSpPr>
          <p:cNvPr id="6" name="Content Placeholder 5">
            <a:extLst>
              <a:ext uri="{FF2B5EF4-FFF2-40B4-BE49-F238E27FC236}">
                <a16:creationId xmlns:a16="http://schemas.microsoft.com/office/drawing/2014/main" id="{7ABDEDDD-0467-4A0B-17EB-38087D7AC9FF}"/>
              </a:ext>
            </a:extLst>
          </p:cNvPr>
          <p:cNvSpPr>
            <a:spLocks noGrp="1"/>
          </p:cNvSpPr>
          <p:nvPr>
            <p:ph sz="quarter" idx="13"/>
          </p:nvPr>
        </p:nvSpPr>
        <p:spPr>
          <a:xfrm>
            <a:off x="6113996" y="3932808"/>
            <a:ext cx="5216057" cy="2672178"/>
          </a:xfrm>
          <a:solidFill>
            <a:schemeClr val="tx2">
              <a:lumMod val="20000"/>
              <a:lumOff val="80000"/>
            </a:schemeClr>
          </a:solidFill>
        </p:spPr>
        <p:txBody>
          <a:bodyPr/>
          <a:lstStyle/>
          <a:p>
            <a:pPr marL="115888"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Ongoing Communication</a:t>
            </a:r>
          </a:p>
          <a:p>
            <a:pPr marL="342900" marR="0" lvl="0" indent="-227013"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Guidance on how to continue communication with persons and families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Maintaining Active Engagement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Supporting PFE Partners</a:t>
            </a:r>
          </a:p>
          <a:p>
            <a:endParaRPr lang="en-US" dirty="0"/>
          </a:p>
        </p:txBody>
      </p:sp>
      <p:sp>
        <p:nvSpPr>
          <p:cNvPr id="3" name="Slide Number Placeholder 2">
            <a:extLst>
              <a:ext uri="{FF2B5EF4-FFF2-40B4-BE49-F238E27FC236}">
                <a16:creationId xmlns:a16="http://schemas.microsoft.com/office/drawing/2014/main" id="{3B6B64B3-A39A-E9A8-1C76-B083164FCF8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CBCC7C-28B9-0F47-8C3B-8533C118E512}" type="slidenum">
              <a:rPr kumimoji="0" lang="en-US" sz="1200" b="0" i="0" u="none" strike="noStrike" kern="1200" cap="none" spc="0" normalizeH="0" baseline="0" noProof="0" smtClean="0">
                <a:ln>
                  <a:noFill/>
                </a:ln>
                <a:solidFill>
                  <a:srgbClr val="242B34"/>
                </a:solidFill>
                <a:effectLst/>
                <a:uLnTx/>
                <a:uFillTx/>
                <a:latin typeface="Tw Cen MT" panose="020B06020201040206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242B34"/>
              </a:solidFill>
              <a:effectLst/>
              <a:uLnTx/>
              <a:uFillTx/>
              <a:latin typeface="Tw Cen MT" panose="020B0602020104020603" pitchFamily="34" charset="77"/>
              <a:ea typeface="+mn-ea"/>
              <a:cs typeface="+mn-cs"/>
            </a:endParaRPr>
          </a:p>
        </p:txBody>
      </p:sp>
    </p:spTree>
    <p:extLst>
      <p:ext uri="{BB962C8B-B14F-4D97-AF65-F5344CB8AC3E}">
        <p14:creationId xmlns:p14="http://schemas.microsoft.com/office/powerpoint/2010/main" val="1090333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1C71B-E8BC-5E1E-5756-B87D2431D063}"/>
              </a:ext>
            </a:extLst>
          </p:cNvPr>
          <p:cNvSpPr>
            <a:spLocks noGrp="1"/>
          </p:cNvSpPr>
          <p:nvPr>
            <p:ph type="title"/>
          </p:nvPr>
        </p:nvSpPr>
        <p:spPr>
          <a:xfrm>
            <a:off x="869429" y="365125"/>
            <a:ext cx="10489134" cy="710469"/>
          </a:xfrm>
        </p:spPr>
        <p:txBody>
          <a:bodyPr/>
          <a:lstStyle/>
          <a:p>
            <a:r>
              <a:rPr lang="en-US" dirty="0">
                <a:latin typeface="Arial" panose="020B0604020202020204" pitchFamily="34" charset="0"/>
                <a:cs typeface="Arial" panose="020B0604020202020204" pitchFamily="34" charset="0"/>
              </a:rPr>
              <a:t>Resources</a:t>
            </a:r>
          </a:p>
        </p:txBody>
      </p:sp>
      <p:sp>
        <p:nvSpPr>
          <p:cNvPr id="15" name="TextBox 14">
            <a:extLst>
              <a:ext uri="{FF2B5EF4-FFF2-40B4-BE49-F238E27FC236}">
                <a16:creationId xmlns:a16="http://schemas.microsoft.com/office/drawing/2014/main" id="{5685126D-C7D6-B2E7-94F7-721E0BBBEB6B}"/>
              </a:ext>
            </a:extLst>
          </p:cNvPr>
          <p:cNvSpPr txBox="1"/>
          <p:nvPr/>
        </p:nvSpPr>
        <p:spPr>
          <a:xfrm>
            <a:off x="833437" y="1227994"/>
            <a:ext cx="31615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42B34"/>
                </a:solidFill>
                <a:effectLst/>
                <a:uLnTx/>
                <a:uFillTx/>
                <a:latin typeface="Arial" panose="020B0604020202020204" pitchFamily="34" charset="0"/>
                <a:ea typeface="+mn-ea"/>
                <a:cs typeface="Arial" panose="020B0604020202020204" pitchFamily="34" charset="0"/>
              </a:rPr>
              <a:t>TOOLS</a:t>
            </a:r>
          </a:p>
        </p:txBody>
      </p:sp>
      <p:pic>
        <p:nvPicPr>
          <p:cNvPr id="8" name="Picture 7" descr="An example of a tool measure developers use to facilitate engagement with their TEPs">
            <a:extLst>
              <a:ext uri="{FF2B5EF4-FFF2-40B4-BE49-F238E27FC236}">
                <a16:creationId xmlns:a16="http://schemas.microsoft.com/office/drawing/2014/main" id="{DB6269C9-044D-28FE-6786-9F372ACC4296}"/>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833437" y="1690688"/>
            <a:ext cx="3294011" cy="4279037"/>
          </a:xfrm>
          <a:prstGeom prst="rect">
            <a:avLst/>
          </a:prstGeom>
          <a:ln>
            <a:solidFill>
              <a:srgbClr val="A93C90"/>
            </a:solidFill>
          </a:ln>
        </p:spPr>
      </p:pic>
      <p:sp>
        <p:nvSpPr>
          <p:cNvPr id="16" name="TextBox 15">
            <a:extLst>
              <a:ext uri="{FF2B5EF4-FFF2-40B4-BE49-F238E27FC236}">
                <a16:creationId xmlns:a16="http://schemas.microsoft.com/office/drawing/2014/main" id="{FDAFF09D-B117-625D-36D2-03BD684915AC}"/>
              </a:ext>
            </a:extLst>
          </p:cNvPr>
          <p:cNvSpPr txBox="1"/>
          <p:nvPr/>
        </p:nvSpPr>
        <p:spPr>
          <a:xfrm>
            <a:off x="4583458" y="1227994"/>
            <a:ext cx="31615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42B34"/>
                </a:solidFill>
                <a:effectLst/>
                <a:uLnTx/>
                <a:uFillTx/>
                <a:latin typeface="Arial" panose="020B0604020202020204" pitchFamily="34" charset="0"/>
                <a:ea typeface="+mn-ea"/>
                <a:cs typeface="Arial" panose="020B0604020202020204" pitchFamily="34" charset="0"/>
              </a:rPr>
              <a:t>TEMPLATES</a:t>
            </a:r>
          </a:p>
        </p:txBody>
      </p:sp>
      <p:pic>
        <p:nvPicPr>
          <p:cNvPr id="12" name="Picture 11" descr="Process template and checklist for steps leading up to your engagement with PFE Partners">
            <a:extLst>
              <a:ext uri="{FF2B5EF4-FFF2-40B4-BE49-F238E27FC236}">
                <a16:creationId xmlns:a16="http://schemas.microsoft.com/office/drawing/2014/main" id="{641DDB52-D659-D66A-3D27-2573B71AFD6A}"/>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4583586" y="1690687"/>
            <a:ext cx="3293754" cy="4278702"/>
          </a:xfrm>
          <a:prstGeom prst="rect">
            <a:avLst/>
          </a:prstGeom>
          <a:ln>
            <a:solidFill>
              <a:srgbClr val="A93C90"/>
            </a:solidFill>
          </a:ln>
        </p:spPr>
      </p:pic>
      <p:sp>
        <p:nvSpPr>
          <p:cNvPr id="17" name="TextBox 16">
            <a:extLst>
              <a:ext uri="{FF2B5EF4-FFF2-40B4-BE49-F238E27FC236}">
                <a16:creationId xmlns:a16="http://schemas.microsoft.com/office/drawing/2014/main" id="{4767FCF3-DABC-EED6-EEEE-E4AB1A3B691C}"/>
              </a:ext>
            </a:extLst>
          </p:cNvPr>
          <p:cNvSpPr txBox="1"/>
          <p:nvPr/>
        </p:nvSpPr>
        <p:spPr>
          <a:xfrm>
            <a:off x="8333479" y="1227994"/>
            <a:ext cx="31615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42B34"/>
                </a:solidFill>
                <a:effectLst/>
                <a:uLnTx/>
                <a:uFillTx/>
                <a:latin typeface="Arial" panose="020B0604020202020204" pitchFamily="34" charset="0"/>
                <a:ea typeface="+mn-ea"/>
                <a:cs typeface="Arial" panose="020B0604020202020204" pitchFamily="34" charset="0"/>
              </a:rPr>
              <a:t>HANDOUTS</a:t>
            </a:r>
          </a:p>
        </p:txBody>
      </p:sp>
      <p:pic>
        <p:nvPicPr>
          <p:cNvPr id="14" name="Picture 13" descr="Handout that explains the PFE Process">
            <a:extLst>
              <a:ext uri="{FF2B5EF4-FFF2-40B4-BE49-F238E27FC236}">
                <a16:creationId xmlns:a16="http://schemas.microsoft.com/office/drawing/2014/main" id="{9ECA4E26-9A8B-6D8D-3278-154F1284B60B}"/>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8333479" y="1690687"/>
            <a:ext cx="3308438" cy="4278701"/>
          </a:xfrm>
          <a:prstGeom prst="rect">
            <a:avLst/>
          </a:prstGeom>
          <a:ln>
            <a:solidFill>
              <a:srgbClr val="A93C90"/>
            </a:solidFill>
          </a:ln>
        </p:spPr>
      </p:pic>
      <p:sp>
        <p:nvSpPr>
          <p:cNvPr id="3" name="Slide Number Placeholder 2">
            <a:extLst>
              <a:ext uri="{FF2B5EF4-FFF2-40B4-BE49-F238E27FC236}">
                <a16:creationId xmlns:a16="http://schemas.microsoft.com/office/drawing/2014/main" id="{08B78D83-5622-8C21-8C2C-B8C96360295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CBCC7C-28B9-0F47-8C3B-8533C118E512}" type="slidenum">
              <a:rPr kumimoji="0" lang="en-US" sz="1200" b="0" i="0" u="none" strike="noStrike" kern="1200" cap="none" spc="0" normalizeH="0" baseline="0" noProof="0" smtClean="0">
                <a:ln>
                  <a:noFill/>
                </a:ln>
                <a:solidFill>
                  <a:srgbClr val="242B34"/>
                </a:solidFill>
                <a:effectLst/>
                <a:uLnTx/>
                <a:uFillTx/>
                <a:latin typeface="Tw Cen MT" panose="020B06020201040206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242B34"/>
              </a:solidFill>
              <a:effectLst/>
              <a:uLnTx/>
              <a:uFillTx/>
              <a:latin typeface="Tw Cen MT" panose="020B0602020104020603" pitchFamily="34" charset="77"/>
              <a:ea typeface="+mn-ea"/>
              <a:cs typeface="+mn-cs"/>
            </a:endParaRPr>
          </a:p>
        </p:txBody>
      </p:sp>
    </p:spTree>
    <p:extLst>
      <p:ext uri="{BB962C8B-B14F-4D97-AF65-F5344CB8AC3E}">
        <p14:creationId xmlns:p14="http://schemas.microsoft.com/office/powerpoint/2010/main" val="1246236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oman holds a document and smiles at another woman who is gesturing with her hand. Other men and women are seated in a circle and appear to listen.">
            <a:extLst>
              <a:ext uri="{FF2B5EF4-FFF2-40B4-BE49-F238E27FC236}">
                <a16:creationId xmlns:a16="http://schemas.microsoft.com/office/drawing/2014/main" id="{5B87B8DB-E898-4A99-9443-C02D7F8D75B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31EBC7-4F26-4A4E-9369-A548BA9ADA82}"/>
              </a:ext>
            </a:extLst>
          </p:cNvPr>
          <p:cNvSpPr>
            <a:spLocks noGrp="1"/>
          </p:cNvSpPr>
          <p:nvPr>
            <p:ph type="ctrTitle"/>
          </p:nvPr>
        </p:nvSpPr>
        <p:spPr/>
        <p:txBody>
          <a:bodyPr/>
          <a:lstStyle/>
          <a:p>
            <a:r>
              <a:rPr lang="en-US" dirty="0"/>
              <a:t>Public Comment </a:t>
            </a:r>
          </a:p>
        </p:txBody>
      </p:sp>
      <p:sp>
        <p:nvSpPr>
          <p:cNvPr id="4" name="Slide Number Placeholder 3">
            <a:extLst>
              <a:ext uri="{FF2B5EF4-FFF2-40B4-BE49-F238E27FC236}">
                <a16:creationId xmlns:a16="http://schemas.microsoft.com/office/drawing/2014/main" id="{DF40D614-370F-45D9-9973-F2680FA57D3D}"/>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16</a:t>
            </a:fld>
            <a:endParaRPr lang="en-US" dirty="0"/>
          </a:p>
        </p:txBody>
      </p:sp>
      <p:sp>
        <p:nvSpPr>
          <p:cNvPr id="3" name="Date Placeholder 2">
            <a:extLst>
              <a:ext uri="{FF2B5EF4-FFF2-40B4-BE49-F238E27FC236}">
                <a16:creationId xmlns:a16="http://schemas.microsoft.com/office/drawing/2014/main" id="{7E31B6CB-906E-4D5E-976D-36B1372677C7}"/>
              </a:ext>
              <a:ext uri="{C183D7F6-B498-43B3-948B-1728B52AA6E4}">
                <adec:decorative xmlns:adec="http://schemas.microsoft.com/office/drawing/2017/decorative" val="1"/>
              </a:ext>
            </a:extLst>
          </p:cNvPr>
          <p:cNvSpPr>
            <a:spLocks noGrp="1"/>
          </p:cNvSpPr>
          <p:nvPr>
            <p:ph type="dt" sz="half" idx="10"/>
          </p:nvPr>
        </p:nvSpPr>
        <p:spPr/>
        <p:txBody>
          <a:bodyPr/>
          <a:lstStyle/>
          <a:p>
            <a:fld id="{02F2DBDE-9271-4706-A2C9-8742B964D42C}" type="datetime1">
              <a:rPr lang="en-US" smtClean="0"/>
              <a:t>11/2/2022</a:t>
            </a:fld>
            <a:endParaRPr lang="en-US"/>
          </a:p>
        </p:txBody>
      </p:sp>
    </p:spTree>
    <p:extLst>
      <p:ext uri="{BB962C8B-B14F-4D97-AF65-F5344CB8AC3E}">
        <p14:creationId xmlns:p14="http://schemas.microsoft.com/office/powerpoint/2010/main" val="3467409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p:txBody>
          <a:bodyPr/>
          <a:lstStyle/>
          <a:p>
            <a:r>
              <a:rPr lang="en-US" dirty="0"/>
              <a:t>Public Comment</a:t>
            </a:r>
          </a:p>
        </p:txBody>
      </p:sp>
      <p:graphicFrame>
        <p:nvGraphicFramePr>
          <p:cNvPr id="13" name="Content Placeholder 12">
            <a:extLst>
              <a:ext uri="{FF2B5EF4-FFF2-40B4-BE49-F238E27FC236}">
                <a16:creationId xmlns:a16="http://schemas.microsoft.com/office/drawing/2014/main" id="{657F07A0-EF37-007F-602C-DDF36FAD92E7}"/>
              </a:ext>
            </a:extLst>
          </p:cNvPr>
          <p:cNvGraphicFramePr>
            <a:graphicFrameLocks noGrp="1"/>
          </p:cNvGraphicFramePr>
          <p:nvPr>
            <p:ph idx="1"/>
            <p:extLst>
              <p:ext uri="{D42A27DB-BD31-4B8C-83A1-F6EECF244321}">
                <p14:modId xmlns:p14="http://schemas.microsoft.com/office/powerpoint/2010/main" val="3923820236"/>
              </p:ext>
            </p:extLst>
          </p:nvPr>
        </p:nvGraphicFramePr>
        <p:xfrm>
          <a:off x="457200" y="1752601"/>
          <a:ext cx="11277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a:extLst>
              <a:ext uri="{FF2B5EF4-FFF2-40B4-BE49-F238E27FC236}">
                <a16:creationId xmlns:a16="http://schemas.microsoft.com/office/drawing/2014/main" id="{46C67EBB-426B-40DA-9758-A4E036FBB898}"/>
              </a:ext>
            </a:extLst>
          </p:cNvPr>
          <p:cNvSpPr>
            <a:spLocks noGrp="1"/>
          </p:cNvSpPr>
          <p:nvPr>
            <p:ph type="sldNum" sz="quarter" idx="12"/>
          </p:nvPr>
        </p:nvSpPr>
        <p:spPr/>
        <p:txBody>
          <a:bodyPr/>
          <a:lstStyle/>
          <a:p>
            <a:fld id="{F6B8A4A2-F29A-4651-AFA7-54DA4950AAC7}" type="slidenum">
              <a:rPr lang="en-US" smtClean="0"/>
              <a:pPr/>
              <a:t>17</a:t>
            </a:fld>
            <a:endParaRPr lang="en-US" dirty="0"/>
          </a:p>
        </p:txBody>
      </p:sp>
      <p:sp>
        <p:nvSpPr>
          <p:cNvPr id="5" name="Date Placeholder 4">
            <a:extLst>
              <a:ext uri="{FF2B5EF4-FFF2-40B4-BE49-F238E27FC236}">
                <a16:creationId xmlns:a16="http://schemas.microsoft.com/office/drawing/2014/main" id="{564B3E3A-69A6-4D05-BF60-6C272B9410B2}"/>
              </a:ext>
            </a:extLst>
          </p:cNvPr>
          <p:cNvSpPr>
            <a:spLocks noGrp="1"/>
          </p:cNvSpPr>
          <p:nvPr>
            <p:ph type="dt" sz="half" idx="10"/>
          </p:nvPr>
        </p:nvSpPr>
        <p:spPr/>
        <p:txBody>
          <a:bodyPr/>
          <a:lstStyle/>
          <a:p>
            <a:fld id="{E6381173-1217-468D-AD1D-5B5E3F0F81D1}" type="datetime1">
              <a:rPr lang="en-US" smtClean="0"/>
              <a:t>11/2/2022</a:t>
            </a:fld>
            <a:endParaRPr lang="en-US"/>
          </a:p>
        </p:txBody>
      </p:sp>
    </p:spTree>
    <p:extLst>
      <p:ext uri="{BB962C8B-B14F-4D97-AF65-F5344CB8AC3E}">
        <p14:creationId xmlns:p14="http://schemas.microsoft.com/office/powerpoint/2010/main" val="3308028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p:txBody>
          <a:bodyPr/>
          <a:lstStyle/>
          <a:p>
            <a:r>
              <a:rPr lang="en-US" dirty="0"/>
              <a:t>Types of Public Comment Opportunities</a:t>
            </a:r>
          </a:p>
        </p:txBody>
      </p:sp>
      <p:sp>
        <p:nvSpPr>
          <p:cNvPr id="2" name="Text Placeholder 1">
            <a:extLst>
              <a:ext uri="{FF2B5EF4-FFF2-40B4-BE49-F238E27FC236}">
                <a16:creationId xmlns:a16="http://schemas.microsoft.com/office/drawing/2014/main" id="{7FE51069-74B4-4D85-8969-A2A6D49B4FE2}"/>
              </a:ext>
            </a:extLst>
          </p:cNvPr>
          <p:cNvSpPr>
            <a:spLocks noGrp="1"/>
          </p:cNvSpPr>
          <p:nvPr>
            <p:ph type="body" idx="1"/>
          </p:nvPr>
        </p:nvSpPr>
        <p:spPr/>
        <p:txBody>
          <a:bodyPr>
            <a:normAutofit lnSpcReduction="10000"/>
          </a:bodyPr>
          <a:lstStyle/>
          <a:p>
            <a:r>
              <a:rPr lang="en-US" dirty="0"/>
              <a:t>Comment on measures under development</a:t>
            </a:r>
          </a:p>
        </p:txBody>
      </p:sp>
      <p:sp>
        <p:nvSpPr>
          <p:cNvPr id="4" name="Content Placeholder 3">
            <a:extLst>
              <a:ext uri="{FF2B5EF4-FFF2-40B4-BE49-F238E27FC236}">
                <a16:creationId xmlns:a16="http://schemas.microsoft.com/office/drawing/2014/main" id="{535D81FD-A836-4280-878E-E247D09EA877}"/>
              </a:ext>
            </a:extLst>
          </p:cNvPr>
          <p:cNvSpPr>
            <a:spLocks noGrp="1"/>
          </p:cNvSpPr>
          <p:nvPr>
            <p:ph sz="half" idx="2"/>
          </p:nvPr>
        </p:nvSpPr>
        <p:spPr/>
        <p:txBody>
          <a:bodyPr>
            <a:normAutofit/>
          </a:bodyPr>
          <a:lstStyle/>
          <a:p>
            <a:r>
              <a:rPr lang="en-US" sz="2700" dirty="0"/>
              <a:t>Opportunities are posted to MMS Hub website</a:t>
            </a:r>
          </a:p>
          <a:p>
            <a:r>
              <a:rPr lang="en-US" sz="2700" dirty="0"/>
              <a:t>Comments submitted directly to measure developers</a:t>
            </a:r>
          </a:p>
          <a:p>
            <a:r>
              <a:rPr lang="en-US" sz="2700" dirty="0"/>
              <a:t>Opportunity to provide feedback on a measure before it is submitted for use in a program</a:t>
            </a:r>
          </a:p>
        </p:txBody>
      </p:sp>
      <p:sp>
        <p:nvSpPr>
          <p:cNvPr id="7" name="Text Placeholder 6">
            <a:extLst>
              <a:ext uri="{FF2B5EF4-FFF2-40B4-BE49-F238E27FC236}">
                <a16:creationId xmlns:a16="http://schemas.microsoft.com/office/drawing/2014/main" id="{9BE08E99-3F1E-4D60-B299-D18BA3C1CA54}"/>
              </a:ext>
            </a:extLst>
          </p:cNvPr>
          <p:cNvSpPr>
            <a:spLocks noGrp="1"/>
          </p:cNvSpPr>
          <p:nvPr>
            <p:ph type="body" sz="quarter" idx="3"/>
          </p:nvPr>
        </p:nvSpPr>
        <p:spPr>
          <a:xfrm>
            <a:off x="6172200" y="1752599"/>
            <a:ext cx="5562600" cy="435965"/>
          </a:xfrm>
        </p:spPr>
        <p:txBody>
          <a:bodyPr>
            <a:normAutofit lnSpcReduction="10000"/>
          </a:bodyPr>
          <a:lstStyle/>
          <a:p>
            <a:r>
              <a:rPr lang="en-US" dirty="0"/>
              <a:t>Comment on a proposed rule</a:t>
            </a:r>
          </a:p>
        </p:txBody>
      </p:sp>
      <p:sp>
        <p:nvSpPr>
          <p:cNvPr id="8" name="Content Placeholder 7">
            <a:extLst>
              <a:ext uri="{FF2B5EF4-FFF2-40B4-BE49-F238E27FC236}">
                <a16:creationId xmlns:a16="http://schemas.microsoft.com/office/drawing/2014/main" id="{0233AE6E-B460-4B08-B092-342DF632DC6F}"/>
              </a:ext>
            </a:extLst>
          </p:cNvPr>
          <p:cNvSpPr>
            <a:spLocks noGrp="1"/>
          </p:cNvSpPr>
          <p:nvPr>
            <p:ph sz="quarter" idx="4"/>
          </p:nvPr>
        </p:nvSpPr>
        <p:spPr/>
        <p:txBody>
          <a:bodyPr>
            <a:normAutofit fontScale="85000" lnSpcReduction="10000"/>
          </a:bodyPr>
          <a:lstStyle/>
          <a:p>
            <a:r>
              <a:rPr lang="en-US" dirty="0"/>
              <a:t>Proposed rules are published on the Federal Register: </a:t>
            </a:r>
            <a:r>
              <a:rPr lang="en-US" dirty="0">
                <a:hlinkClick r:id="rId3"/>
              </a:rPr>
              <a:t>https://www.federalregister.gov/</a:t>
            </a:r>
            <a:endParaRPr lang="en-US" dirty="0"/>
          </a:p>
          <a:p>
            <a:r>
              <a:rPr lang="en-US" dirty="0"/>
              <a:t>Comments are posted publicly</a:t>
            </a:r>
          </a:p>
          <a:p>
            <a:r>
              <a:rPr lang="en-US" dirty="0"/>
              <a:t>Opportunity to provide feedback on measures or policies specific to a given CMS program</a:t>
            </a:r>
          </a:p>
        </p:txBody>
      </p:sp>
      <p:sp>
        <p:nvSpPr>
          <p:cNvPr id="6" name="Slide Number Placeholder 5">
            <a:extLst>
              <a:ext uri="{FF2B5EF4-FFF2-40B4-BE49-F238E27FC236}">
                <a16:creationId xmlns:a16="http://schemas.microsoft.com/office/drawing/2014/main" id="{46C67EBB-426B-40DA-9758-A4E036FBB898}"/>
              </a:ext>
            </a:extLst>
          </p:cNvPr>
          <p:cNvSpPr>
            <a:spLocks noGrp="1"/>
          </p:cNvSpPr>
          <p:nvPr>
            <p:ph type="sldNum" sz="quarter" idx="12"/>
          </p:nvPr>
        </p:nvSpPr>
        <p:spPr/>
        <p:txBody>
          <a:bodyPr/>
          <a:lstStyle/>
          <a:p>
            <a:fld id="{F6B8A4A2-F29A-4651-AFA7-54DA4950AAC7}" type="slidenum">
              <a:rPr lang="en-US" smtClean="0"/>
              <a:pPr/>
              <a:t>18</a:t>
            </a:fld>
            <a:endParaRPr lang="en-US" dirty="0"/>
          </a:p>
        </p:txBody>
      </p:sp>
      <p:sp>
        <p:nvSpPr>
          <p:cNvPr id="5" name="Date Placeholder 4">
            <a:extLst>
              <a:ext uri="{FF2B5EF4-FFF2-40B4-BE49-F238E27FC236}">
                <a16:creationId xmlns:a16="http://schemas.microsoft.com/office/drawing/2014/main" id="{564B3E3A-69A6-4D05-BF60-6C272B9410B2}"/>
              </a:ext>
            </a:extLst>
          </p:cNvPr>
          <p:cNvSpPr>
            <a:spLocks noGrp="1"/>
          </p:cNvSpPr>
          <p:nvPr>
            <p:ph type="dt" sz="half" idx="10"/>
          </p:nvPr>
        </p:nvSpPr>
        <p:spPr/>
        <p:txBody>
          <a:bodyPr/>
          <a:lstStyle/>
          <a:p>
            <a:fld id="{E6381173-1217-468D-AD1D-5B5E3F0F81D1}" type="datetime1">
              <a:rPr lang="en-US" smtClean="0"/>
              <a:t>11/2/2022</a:t>
            </a:fld>
            <a:endParaRPr lang="en-US"/>
          </a:p>
        </p:txBody>
      </p:sp>
    </p:spTree>
    <p:extLst>
      <p:ext uri="{BB962C8B-B14F-4D97-AF65-F5344CB8AC3E}">
        <p14:creationId xmlns:p14="http://schemas.microsoft.com/office/powerpoint/2010/main" val="2845463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D5187E-9BEA-6DF6-CFBC-5568D4AD774F}"/>
              </a:ext>
            </a:extLst>
          </p:cNvPr>
          <p:cNvSpPr>
            <a:spLocks noGrp="1"/>
          </p:cNvSpPr>
          <p:nvPr>
            <p:ph type="title"/>
          </p:nvPr>
        </p:nvSpPr>
        <p:spPr/>
        <p:txBody>
          <a:bodyPr/>
          <a:lstStyle/>
          <a:p>
            <a:r>
              <a:rPr lang="en-US" dirty="0"/>
              <a:t>Objectives</a:t>
            </a:r>
          </a:p>
        </p:txBody>
      </p:sp>
      <p:sp>
        <p:nvSpPr>
          <p:cNvPr id="2" name="Content Placeholder 1">
            <a:extLst>
              <a:ext uri="{FF2B5EF4-FFF2-40B4-BE49-F238E27FC236}">
                <a16:creationId xmlns:a16="http://schemas.microsoft.com/office/drawing/2014/main" id="{E7FA0F66-886F-FBC0-0FB8-6458F68D82B0}"/>
              </a:ext>
            </a:extLst>
          </p:cNvPr>
          <p:cNvSpPr>
            <a:spLocks noGrp="1"/>
          </p:cNvSpPr>
          <p:nvPr>
            <p:ph idx="1"/>
          </p:nvPr>
        </p:nvSpPr>
        <p:spPr/>
        <p:txBody>
          <a:bodyPr>
            <a:normAutofit lnSpcReduction="10000"/>
          </a:bodyPr>
          <a:lstStyle/>
          <a:p>
            <a:r>
              <a:rPr lang="en-US" dirty="0"/>
              <a:t>Review two opportunities for stakeholders, including patients and caregivers, to provide input on the measure development and implementation process </a:t>
            </a:r>
          </a:p>
          <a:p>
            <a:pPr lvl="1"/>
            <a:r>
              <a:rPr lang="en-US" dirty="0"/>
              <a:t>Technical Expert Panel (TEP)</a:t>
            </a:r>
          </a:p>
          <a:p>
            <a:pPr lvl="2"/>
            <a:r>
              <a:rPr lang="en-US" dirty="0"/>
              <a:t>For stakeholders: Discuss what a TEP is and how stakeholders can get involved</a:t>
            </a:r>
          </a:p>
          <a:p>
            <a:pPr lvl="2"/>
            <a:r>
              <a:rPr lang="en-US" dirty="0"/>
              <a:t>For measure developers: Review of the </a:t>
            </a:r>
            <a:r>
              <a:rPr lang="en-US" i="1" dirty="0"/>
              <a:t>Person and Family Engagement Toolkit for Quality Measure Development</a:t>
            </a:r>
          </a:p>
          <a:p>
            <a:pPr lvl="1"/>
            <a:r>
              <a:rPr lang="en-US" dirty="0"/>
              <a:t>Public Comment</a:t>
            </a:r>
          </a:p>
          <a:p>
            <a:pPr lvl="2"/>
            <a:r>
              <a:rPr lang="en-US" dirty="0"/>
              <a:t>For stakeholders: Discuss different types of public comment, the goal of public comment, and how stakeholders can submit feedback</a:t>
            </a:r>
          </a:p>
        </p:txBody>
      </p:sp>
      <p:sp>
        <p:nvSpPr>
          <p:cNvPr id="5" name="Slide Number Placeholder 4">
            <a:extLst>
              <a:ext uri="{FF2B5EF4-FFF2-40B4-BE49-F238E27FC236}">
                <a16:creationId xmlns:a16="http://schemas.microsoft.com/office/drawing/2014/main" id="{B9E777E9-2E64-022E-5D0A-80B9EBEAE0E3}"/>
              </a:ext>
            </a:extLst>
          </p:cNvPr>
          <p:cNvSpPr>
            <a:spLocks noGrp="1"/>
          </p:cNvSpPr>
          <p:nvPr>
            <p:ph type="sldNum" sz="quarter" idx="12"/>
          </p:nvPr>
        </p:nvSpPr>
        <p:spPr/>
        <p:txBody>
          <a:bodyPr/>
          <a:lstStyle/>
          <a:p>
            <a:fld id="{F6B8A4A2-F29A-4651-AFA7-54DA4950AAC7}" type="slidenum">
              <a:rPr lang="en-US" smtClean="0"/>
              <a:pPr/>
              <a:t>1</a:t>
            </a:fld>
            <a:endParaRPr lang="en-US" dirty="0"/>
          </a:p>
        </p:txBody>
      </p:sp>
      <p:sp>
        <p:nvSpPr>
          <p:cNvPr id="4" name="Date Placeholder 3">
            <a:extLst>
              <a:ext uri="{FF2B5EF4-FFF2-40B4-BE49-F238E27FC236}">
                <a16:creationId xmlns:a16="http://schemas.microsoft.com/office/drawing/2014/main" id="{BD5AF219-A24A-8834-6662-5532E301E909}"/>
              </a:ext>
            </a:extLst>
          </p:cNvPr>
          <p:cNvSpPr>
            <a:spLocks noGrp="1"/>
          </p:cNvSpPr>
          <p:nvPr>
            <p:ph type="dt" sz="half" idx="10"/>
          </p:nvPr>
        </p:nvSpPr>
        <p:spPr/>
        <p:txBody>
          <a:bodyPr/>
          <a:lstStyle/>
          <a:p>
            <a:fld id="{097C0194-4FDA-43AF-9F3B-BE4B0F1060EB}" type="datetime1">
              <a:rPr lang="en-US" smtClean="0"/>
              <a:t>11/2/2022</a:t>
            </a:fld>
            <a:endParaRPr lang="en-US"/>
          </a:p>
        </p:txBody>
      </p:sp>
    </p:spTree>
    <p:extLst>
      <p:ext uri="{BB962C8B-B14F-4D97-AF65-F5344CB8AC3E}">
        <p14:creationId xmlns:p14="http://schemas.microsoft.com/office/powerpoint/2010/main" val="509575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p:txBody>
          <a:bodyPr/>
          <a:lstStyle/>
          <a:p>
            <a:r>
              <a:rPr lang="en-US" dirty="0"/>
              <a:t>Navigating Public Comment Opportunities on MMS Hub</a:t>
            </a:r>
          </a:p>
        </p:txBody>
      </p:sp>
      <p:sp>
        <p:nvSpPr>
          <p:cNvPr id="12" name="Content Placeholder 11">
            <a:extLst>
              <a:ext uri="{FF2B5EF4-FFF2-40B4-BE49-F238E27FC236}">
                <a16:creationId xmlns:a16="http://schemas.microsoft.com/office/drawing/2014/main" id="{E0109079-E4C2-092B-E227-6E5449E52BDD}"/>
              </a:ext>
            </a:extLst>
          </p:cNvPr>
          <p:cNvSpPr>
            <a:spLocks noGrp="1"/>
          </p:cNvSpPr>
          <p:nvPr>
            <p:ph sz="half" idx="2"/>
          </p:nvPr>
        </p:nvSpPr>
        <p:spPr>
          <a:xfrm>
            <a:off x="311501" y="2027585"/>
            <a:ext cx="4876725" cy="4479577"/>
          </a:xfrm>
        </p:spPr>
        <p:txBody>
          <a:bodyPr>
            <a:normAutofit fontScale="92500" lnSpcReduction="10000"/>
          </a:bodyPr>
          <a:lstStyle/>
          <a:p>
            <a:r>
              <a:rPr lang="en-US" dirty="0"/>
              <a:t>MMS Hub has current and previous public comment opportunities </a:t>
            </a:r>
          </a:p>
          <a:p>
            <a:r>
              <a:rPr lang="en-US" dirty="0"/>
              <a:t>The current opportunities include measures information and submission instructions</a:t>
            </a:r>
          </a:p>
          <a:p>
            <a:r>
              <a:rPr lang="en-US" dirty="0"/>
              <a:t>Previous opportunities provide summaries of comments </a:t>
            </a:r>
          </a:p>
        </p:txBody>
      </p:sp>
      <p:pic>
        <p:nvPicPr>
          <p:cNvPr id="11" name="Content Placeholder 10">
            <a:extLst>
              <a:ext uri="{FF2B5EF4-FFF2-40B4-BE49-F238E27FC236}">
                <a16:creationId xmlns:a16="http://schemas.microsoft.com/office/drawing/2014/main" id="{FCC1FEE9-9F0E-8DC8-1A1A-3CCBB910E4DD}"/>
              </a:ext>
            </a:extLst>
          </p:cNvPr>
          <p:cNvPicPr>
            <a:picLocks noGrp="1" noChangeAspect="1"/>
          </p:cNvPicPr>
          <p:nvPr>
            <p:ph sz="half" idx="1"/>
          </p:nvPr>
        </p:nvPicPr>
        <p:blipFill rotWithShape="1">
          <a:blip r:embed="rId2"/>
          <a:srcRect l="4821" r="25691"/>
          <a:stretch/>
        </p:blipFill>
        <p:spPr>
          <a:xfrm>
            <a:off x="5287616" y="2343340"/>
            <a:ext cx="6732029" cy="3085720"/>
          </a:xfrm>
        </p:spPr>
      </p:pic>
      <p:sp>
        <p:nvSpPr>
          <p:cNvPr id="6" name="Slide Number Placeholder 5">
            <a:extLst>
              <a:ext uri="{FF2B5EF4-FFF2-40B4-BE49-F238E27FC236}">
                <a16:creationId xmlns:a16="http://schemas.microsoft.com/office/drawing/2014/main" id="{46C67EBB-426B-40DA-9758-A4E036FBB898}"/>
              </a:ext>
            </a:extLst>
          </p:cNvPr>
          <p:cNvSpPr>
            <a:spLocks noGrp="1"/>
          </p:cNvSpPr>
          <p:nvPr>
            <p:ph type="sldNum" sz="quarter" idx="12"/>
          </p:nvPr>
        </p:nvSpPr>
        <p:spPr/>
        <p:txBody>
          <a:bodyPr/>
          <a:lstStyle/>
          <a:p>
            <a:fld id="{F6B8A4A2-F29A-4651-AFA7-54DA4950AAC7}" type="slidenum">
              <a:rPr lang="en-US" smtClean="0"/>
              <a:pPr/>
              <a:t>19</a:t>
            </a:fld>
            <a:endParaRPr lang="en-US" dirty="0"/>
          </a:p>
        </p:txBody>
      </p:sp>
      <p:sp>
        <p:nvSpPr>
          <p:cNvPr id="5" name="Date Placeholder 4">
            <a:extLst>
              <a:ext uri="{FF2B5EF4-FFF2-40B4-BE49-F238E27FC236}">
                <a16:creationId xmlns:a16="http://schemas.microsoft.com/office/drawing/2014/main" id="{564B3E3A-69A6-4D05-BF60-6C272B9410B2}"/>
              </a:ext>
            </a:extLst>
          </p:cNvPr>
          <p:cNvSpPr>
            <a:spLocks noGrp="1"/>
          </p:cNvSpPr>
          <p:nvPr>
            <p:ph type="dt" sz="half" idx="10"/>
          </p:nvPr>
        </p:nvSpPr>
        <p:spPr/>
        <p:txBody>
          <a:bodyPr/>
          <a:lstStyle/>
          <a:p>
            <a:fld id="{E6381173-1217-468D-AD1D-5B5E3F0F81D1}" type="datetime1">
              <a:rPr lang="en-US" smtClean="0"/>
              <a:t>11/2/2022</a:t>
            </a:fld>
            <a:endParaRPr lang="en-US"/>
          </a:p>
        </p:txBody>
      </p:sp>
    </p:spTree>
    <p:extLst>
      <p:ext uri="{BB962C8B-B14F-4D97-AF65-F5344CB8AC3E}">
        <p14:creationId xmlns:p14="http://schemas.microsoft.com/office/powerpoint/2010/main" val="390522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p:txBody>
          <a:bodyPr/>
          <a:lstStyle/>
          <a:p>
            <a:r>
              <a:rPr lang="en-US" dirty="0"/>
              <a:t>Finding a Proposed Rule</a:t>
            </a:r>
          </a:p>
        </p:txBody>
      </p:sp>
      <p:sp>
        <p:nvSpPr>
          <p:cNvPr id="4" name="Content Placeholder 3">
            <a:extLst>
              <a:ext uri="{FF2B5EF4-FFF2-40B4-BE49-F238E27FC236}">
                <a16:creationId xmlns:a16="http://schemas.microsoft.com/office/drawing/2014/main" id="{535D81FD-A836-4280-878E-E247D09EA877}"/>
              </a:ext>
            </a:extLst>
          </p:cNvPr>
          <p:cNvSpPr>
            <a:spLocks noGrp="1"/>
          </p:cNvSpPr>
          <p:nvPr>
            <p:ph idx="1"/>
          </p:nvPr>
        </p:nvSpPr>
        <p:spPr/>
        <p:txBody>
          <a:bodyPr/>
          <a:lstStyle/>
          <a:p>
            <a:r>
              <a:rPr lang="en-US" dirty="0"/>
              <a:t>Two options:</a:t>
            </a:r>
          </a:p>
          <a:p>
            <a:pPr lvl="1"/>
            <a:r>
              <a:rPr lang="en-US" dirty="0"/>
              <a:t>Go to </a:t>
            </a:r>
            <a:r>
              <a:rPr lang="en-US" dirty="0">
                <a:hlinkClick r:id="rId3"/>
              </a:rPr>
              <a:t>https://www.federalregister.gov/</a:t>
            </a:r>
            <a:r>
              <a:rPr lang="en-US" dirty="0"/>
              <a:t> and create an account (it’s free!)</a:t>
            </a:r>
          </a:p>
          <a:p>
            <a:pPr lvl="2"/>
            <a:r>
              <a:rPr lang="en-US" dirty="0"/>
              <a:t>Set up a subscription for documents from Centers for Medicare &amp; Medicaid Services</a:t>
            </a:r>
          </a:p>
          <a:p>
            <a:pPr lvl="2"/>
            <a:r>
              <a:rPr lang="en-US" dirty="0"/>
              <a:t>You’ll receive email notifications when new proposed rules are posted for comment</a:t>
            </a:r>
          </a:p>
          <a:p>
            <a:pPr lvl="1"/>
            <a:r>
              <a:rPr lang="en-US" dirty="0"/>
              <a:t>Go to </a:t>
            </a:r>
            <a:r>
              <a:rPr lang="en-US" dirty="0">
                <a:hlinkClick r:id="rId3"/>
              </a:rPr>
              <a:t>https://www.federalregister.gov/</a:t>
            </a:r>
            <a:r>
              <a:rPr lang="en-US" dirty="0"/>
              <a:t> and do a keyword search</a:t>
            </a:r>
          </a:p>
          <a:p>
            <a:pPr lvl="2"/>
            <a:r>
              <a:rPr lang="en-US" dirty="0"/>
              <a:t>No need for an account, but it can be difficult to find what you are looking for because of the volume of documents housed there</a:t>
            </a:r>
          </a:p>
          <a:p>
            <a:pPr lvl="1"/>
            <a:endParaRPr lang="en-US" dirty="0"/>
          </a:p>
          <a:p>
            <a:pPr lvl="1"/>
            <a:endParaRPr lang="en-US" dirty="0"/>
          </a:p>
        </p:txBody>
      </p:sp>
      <p:sp>
        <p:nvSpPr>
          <p:cNvPr id="6" name="Slide Number Placeholder 5">
            <a:extLst>
              <a:ext uri="{FF2B5EF4-FFF2-40B4-BE49-F238E27FC236}">
                <a16:creationId xmlns:a16="http://schemas.microsoft.com/office/drawing/2014/main" id="{46C67EBB-426B-40DA-9758-A4E036FBB898}"/>
              </a:ext>
            </a:extLst>
          </p:cNvPr>
          <p:cNvSpPr>
            <a:spLocks noGrp="1"/>
          </p:cNvSpPr>
          <p:nvPr>
            <p:ph type="sldNum" sz="quarter" idx="12"/>
          </p:nvPr>
        </p:nvSpPr>
        <p:spPr/>
        <p:txBody>
          <a:bodyPr/>
          <a:lstStyle/>
          <a:p>
            <a:fld id="{F6B8A4A2-F29A-4651-AFA7-54DA4950AAC7}" type="slidenum">
              <a:rPr lang="en-US" smtClean="0"/>
              <a:pPr/>
              <a:t>20</a:t>
            </a:fld>
            <a:endParaRPr lang="en-US" dirty="0"/>
          </a:p>
        </p:txBody>
      </p:sp>
      <p:sp>
        <p:nvSpPr>
          <p:cNvPr id="5" name="Date Placeholder 4">
            <a:extLst>
              <a:ext uri="{FF2B5EF4-FFF2-40B4-BE49-F238E27FC236}">
                <a16:creationId xmlns:a16="http://schemas.microsoft.com/office/drawing/2014/main" id="{564B3E3A-69A6-4D05-BF60-6C272B9410B2}"/>
              </a:ext>
            </a:extLst>
          </p:cNvPr>
          <p:cNvSpPr>
            <a:spLocks noGrp="1"/>
          </p:cNvSpPr>
          <p:nvPr>
            <p:ph type="dt" sz="half" idx="10"/>
          </p:nvPr>
        </p:nvSpPr>
        <p:spPr/>
        <p:txBody>
          <a:bodyPr/>
          <a:lstStyle/>
          <a:p>
            <a:fld id="{E6381173-1217-468D-AD1D-5B5E3F0F81D1}" type="datetime1">
              <a:rPr lang="en-US" smtClean="0"/>
              <a:t>11/2/2022</a:t>
            </a:fld>
            <a:endParaRPr lang="en-US"/>
          </a:p>
        </p:txBody>
      </p:sp>
    </p:spTree>
    <p:extLst>
      <p:ext uri="{BB962C8B-B14F-4D97-AF65-F5344CB8AC3E}">
        <p14:creationId xmlns:p14="http://schemas.microsoft.com/office/powerpoint/2010/main" val="3316968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a:xfrm>
            <a:off x="228600" y="111955"/>
            <a:ext cx="11734800" cy="1371600"/>
          </a:xfrm>
        </p:spPr>
        <p:txBody>
          <a:bodyPr/>
          <a:lstStyle/>
          <a:p>
            <a:r>
              <a:rPr lang="en-US" dirty="0"/>
              <a:t>Submitting a Comment on a Proposed Rule</a:t>
            </a:r>
          </a:p>
        </p:txBody>
      </p:sp>
      <p:sp>
        <p:nvSpPr>
          <p:cNvPr id="6" name="Slide Number Placeholder 5">
            <a:extLst>
              <a:ext uri="{FF2B5EF4-FFF2-40B4-BE49-F238E27FC236}">
                <a16:creationId xmlns:a16="http://schemas.microsoft.com/office/drawing/2014/main" id="{46C67EBB-426B-40DA-9758-A4E036FBB898}"/>
              </a:ext>
            </a:extLst>
          </p:cNvPr>
          <p:cNvSpPr>
            <a:spLocks noGrp="1"/>
          </p:cNvSpPr>
          <p:nvPr>
            <p:ph type="sldNum" sz="quarter" idx="12"/>
          </p:nvPr>
        </p:nvSpPr>
        <p:spPr/>
        <p:txBody>
          <a:bodyPr/>
          <a:lstStyle/>
          <a:p>
            <a:fld id="{F6B8A4A2-F29A-4651-AFA7-54DA4950AAC7}" type="slidenum">
              <a:rPr lang="en-US" smtClean="0"/>
              <a:pPr/>
              <a:t>21</a:t>
            </a:fld>
            <a:endParaRPr lang="en-US" dirty="0"/>
          </a:p>
        </p:txBody>
      </p:sp>
      <p:pic>
        <p:nvPicPr>
          <p:cNvPr id="11" name="Content Placeholder 10" descr="Screen grab of the federal register website">
            <a:extLst>
              <a:ext uri="{FF2B5EF4-FFF2-40B4-BE49-F238E27FC236}">
                <a16:creationId xmlns:a16="http://schemas.microsoft.com/office/drawing/2014/main" id="{DDF4634F-563D-4233-99BE-E0F39C81C85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861657"/>
            <a:ext cx="4969784" cy="4572000"/>
          </a:xfrm>
          <a:effectLst>
            <a:outerShdw blurRad="63500" sx="102000" sy="102000" algn="ctr" rotWithShape="0">
              <a:prstClr val="black">
                <a:alpha val="40000"/>
              </a:prstClr>
            </a:outerShdw>
          </a:effectLst>
        </p:spPr>
      </p:pic>
      <p:pic>
        <p:nvPicPr>
          <p:cNvPr id="15" name="Picture 14" descr="a second screen grab of the federal register website">
            <a:extLst>
              <a:ext uri="{FF2B5EF4-FFF2-40B4-BE49-F238E27FC236}">
                <a16:creationId xmlns:a16="http://schemas.microsoft.com/office/drawing/2014/main" id="{9253FC46-233F-49CE-9734-67686895120E}"/>
              </a:ext>
            </a:extLst>
          </p:cNvPr>
          <p:cNvPicPr>
            <a:picLocks noChangeAspect="1"/>
          </p:cNvPicPr>
          <p:nvPr/>
        </p:nvPicPr>
        <p:blipFill>
          <a:blip r:embed="rId4"/>
          <a:stretch>
            <a:fillRect/>
          </a:stretch>
        </p:blipFill>
        <p:spPr>
          <a:xfrm>
            <a:off x="6238740" y="1610936"/>
            <a:ext cx="5496060" cy="5146832"/>
          </a:xfrm>
          <a:prstGeom prst="rect">
            <a:avLst/>
          </a:prstGeom>
          <a:effectLst>
            <a:outerShdw blurRad="63500" sx="102000" sy="102000" algn="ctr" rotWithShape="0">
              <a:prstClr val="black">
                <a:alpha val="40000"/>
              </a:prstClr>
            </a:outerShdw>
          </a:effectLst>
        </p:spPr>
      </p:pic>
      <p:sp>
        <p:nvSpPr>
          <p:cNvPr id="5" name="Date Placeholder 4">
            <a:extLst>
              <a:ext uri="{FF2B5EF4-FFF2-40B4-BE49-F238E27FC236}">
                <a16:creationId xmlns:a16="http://schemas.microsoft.com/office/drawing/2014/main" id="{564B3E3A-69A6-4D05-BF60-6C272B9410B2}"/>
              </a:ext>
            </a:extLst>
          </p:cNvPr>
          <p:cNvSpPr>
            <a:spLocks noGrp="1"/>
          </p:cNvSpPr>
          <p:nvPr>
            <p:ph type="dt" sz="half" idx="10"/>
          </p:nvPr>
        </p:nvSpPr>
        <p:spPr/>
        <p:txBody>
          <a:bodyPr/>
          <a:lstStyle/>
          <a:p>
            <a:fld id="{E6381173-1217-468D-AD1D-5B5E3F0F81D1}" type="datetime1">
              <a:rPr lang="en-US" smtClean="0"/>
              <a:t>11/2/2022</a:t>
            </a:fld>
            <a:endParaRPr lang="en-US" dirty="0"/>
          </a:p>
        </p:txBody>
      </p:sp>
    </p:spTree>
    <p:extLst>
      <p:ext uri="{BB962C8B-B14F-4D97-AF65-F5344CB8AC3E}">
        <p14:creationId xmlns:p14="http://schemas.microsoft.com/office/powerpoint/2010/main" val="113295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p:txBody>
          <a:bodyPr/>
          <a:lstStyle/>
          <a:p>
            <a:r>
              <a:rPr lang="en-US" dirty="0"/>
              <a:t>Tips for Writing a Comment</a:t>
            </a:r>
          </a:p>
        </p:txBody>
      </p:sp>
      <p:sp>
        <p:nvSpPr>
          <p:cNvPr id="4" name="Content Placeholder 3">
            <a:extLst>
              <a:ext uri="{FF2B5EF4-FFF2-40B4-BE49-F238E27FC236}">
                <a16:creationId xmlns:a16="http://schemas.microsoft.com/office/drawing/2014/main" id="{535D81FD-A836-4280-878E-E247D09EA877}"/>
              </a:ext>
            </a:extLst>
          </p:cNvPr>
          <p:cNvSpPr>
            <a:spLocks noGrp="1"/>
          </p:cNvSpPr>
          <p:nvPr>
            <p:ph idx="1"/>
          </p:nvPr>
        </p:nvSpPr>
        <p:spPr/>
        <p:txBody>
          <a:bodyPr/>
          <a:lstStyle/>
          <a:p>
            <a:r>
              <a:rPr lang="en-US" b="1" dirty="0"/>
              <a:t>Comments are public</a:t>
            </a:r>
          </a:p>
          <a:p>
            <a:pPr lvl="1"/>
            <a:r>
              <a:rPr lang="en-US" dirty="0"/>
              <a:t>Do not include any personal health information in your comments</a:t>
            </a:r>
          </a:p>
          <a:p>
            <a:r>
              <a:rPr lang="en-US" dirty="0"/>
              <a:t>If you are providing comments on behalf of an organization, include that organization’s name and your contact information</a:t>
            </a:r>
          </a:p>
          <a:p>
            <a:r>
              <a:rPr lang="en-US" dirty="0"/>
              <a:t>Be specific about your support or concerns for a measure</a:t>
            </a:r>
          </a:p>
          <a:p>
            <a:pPr lvl="1"/>
            <a:r>
              <a:rPr lang="en-US" dirty="0"/>
              <a:t>Cite examples from the literature or from your lived experiences</a:t>
            </a:r>
          </a:p>
          <a:p>
            <a:pPr marL="457200" lvl="1" indent="0">
              <a:buNone/>
            </a:pPr>
            <a:endParaRPr lang="en-US" dirty="0"/>
          </a:p>
        </p:txBody>
      </p:sp>
      <p:sp>
        <p:nvSpPr>
          <p:cNvPr id="6" name="Slide Number Placeholder 5">
            <a:extLst>
              <a:ext uri="{FF2B5EF4-FFF2-40B4-BE49-F238E27FC236}">
                <a16:creationId xmlns:a16="http://schemas.microsoft.com/office/drawing/2014/main" id="{46C67EBB-426B-40DA-9758-A4E036FBB898}"/>
              </a:ext>
            </a:extLst>
          </p:cNvPr>
          <p:cNvSpPr>
            <a:spLocks noGrp="1"/>
          </p:cNvSpPr>
          <p:nvPr>
            <p:ph type="sldNum" sz="quarter" idx="12"/>
          </p:nvPr>
        </p:nvSpPr>
        <p:spPr/>
        <p:txBody>
          <a:bodyPr/>
          <a:lstStyle/>
          <a:p>
            <a:fld id="{F6B8A4A2-F29A-4651-AFA7-54DA4950AAC7}" type="slidenum">
              <a:rPr lang="en-US" smtClean="0"/>
              <a:pPr/>
              <a:t>22</a:t>
            </a:fld>
            <a:endParaRPr lang="en-US" dirty="0"/>
          </a:p>
        </p:txBody>
      </p:sp>
      <p:sp>
        <p:nvSpPr>
          <p:cNvPr id="5" name="Date Placeholder 4">
            <a:extLst>
              <a:ext uri="{FF2B5EF4-FFF2-40B4-BE49-F238E27FC236}">
                <a16:creationId xmlns:a16="http://schemas.microsoft.com/office/drawing/2014/main" id="{564B3E3A-69A6-4D05-BF60-6C272B9410B2}"/>
              </a:ext>
            </a:extLst>
          </p:cNvPr>
          <p:cNvSpPr>
            <a:spLocks noGrp="1"/>
          </p:cNvSpPr>
          <p:nvPr>
            <p:ph type="dt" sz="half" idx="10"/>
          </p:nvPr>
        </p:nvSpPr>
        <p:spPr/>
        <p:txBody>
          <a:bodyPr/>
          <a:lstStyle/>
          <a:p>
            <a:fld id="{E6381173-1217-468D-AD1D-5B5E3F0F81D1}" type="datetime1">
              <a:rPr lang="en-US" smtClean="0"/>
              <a:t>11/2/2022</a:t>
            </a:fld>
            <a:endParaRPr lang="en-US"/>
          </a:p>
        </p:txBody>
      </p:sp>
    </p:spTree>
    <p:extLst>
      <p:ext uri="{BB962C8B-B14F-4D97-AF65-F5344CB8AC3E}">
        <p14:creationId xmlns:p14="http://schemas.microsoft.com/office/powerpoint/2010/main" val="16044239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a:xfrm>
            <a:off x="457200" y="2058"/>
            <a:ext cx="11277600" cy="1371600"/>
          </a:xfrm>
        </p:spPr>
        <p:txBody>
          <a:bodyPr/>
          <a:lstStyle/>
          <a:p>
            <a:r>
              <a:rPr lang="en-US" dirty="0"/>
              <a:t>Stay Up-to-Date on Public Comment Opportunities</a:t>
            </a:r>
          </a:p>
        </p:txBody>
      </p:sp>
      <p:graphicFrame>
        <p:nvGraphicFramePr>
          <p:cNvPr id="2" name="Diagram 1" descr="Includes links to sign up for the MMS newsletter, subscribe to the federal register, and visit the MMS website.">
            <a:extLst>
              <a:ext uri="{FF2B5EF4-FFF2-40B4-BE49-F238E27FC236}">
                <a16:creationId xmlns:a16="http://schemas.microsoft.com/office/drawing/2014/main" id="{7CB251B2-121D-4F76-A9CF-8A5E10D51733}"/>
              </a:ext>
            </a:extLst>
          </p:cNvPr>
          <p:cNvGraphicFramePr/>
          <p:nvPr>
            <p:extLst>
              <p:ext uri="{D42A27DB-BD31-4B8C-83A1-F6EECF244321}">
                <p14:modId xmlns:p14="http://schemas.microsoft.com/office/powerpoint/2010/main" val="3572649258"/>
              </p:ext>
            </p:extLst>
          </p:nvPr>
        </p:nvGraphicFramePr>
        <p:xfrm>
          <a:off x="1948110" y="2045128"/>
          <a:ext cx="8128000" cy="3936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a:extLst>
              <a:ext uri="{FF2B5EF4-FFF2-40B4-BE49-F238E27FC236}">
                <a16:creationId xmlns:a16="http://schemas.microsoft.com/office/drawing/2014/main" id="{46C67EBB-426B-40DA-9758-A4E036FBB898}"/>
              </a:ext>
            </a:extLst>
          </p:cNvPr>
          <p:cNvSpPr>
            <a:spLocks noGrp="1"/>
          </p:cNvSpPr>
          <p:nvPr>
            <p:ph type="sldNum" sz="quarter" idx="12"/>
          </p:nvPr>
        </p:nvSpPr>
        <p:spPr/>
        <p:txBody>
          <a:bodyPr/>
          <a:lstStyle/>
          <a:p>
            <a:fld id="{F6B8A4A2-F29A-4651-AFA7-54DA4950AAC7}" type="slidenum">
              <a:rPr lang="en-US" smtClean="0"/>
              <a:pPr/>
              <a:t>23</a:t>
            </a:fld>
            <a:endParaRPr lang="en-US" dirty="0"/>
          </a:p>
        </p:txBody>
      </p:sp>
      <p:sp>
        <p:nvSpPr>
          <p:cNvPr id="5" name="Date Placeholder 4">
            <a:extLst>
              <a:ext uri="{FF2B5EF4-FFF2-40B4-BE49-F238E27FC236}">
                <a16:creationId xmlns:a16="http://schemas.microsoft.com/office/drawing/2014/main" id="{564B3E3A-69A6-4D05-BF60-6C272B9410B2}"/>
              </a:ext>
            </a:extLst>
          </p:cNvPr>
          <p:cNvSpPr>
            <a:spLocks noGrp="1"/>
          </p:cNvSpPr>
          <p:nvPr>
            <p:ph type="dt" sz="half" idx="10"/>
          </p:nvPr>
        </p:nvSpPr>
        <p:spPr/>
        <p:txBody>
          <a:bodyPr/>
          <a:lstStyle/>
          <a:p>
            <a:fld id="{E6381173-1217-468D-AD1D-5B5E3F0F81D1}" type="datetime1">
              <a:rPr lang="en-US" smtClean="0"/>
              <a:t>11/2/2022</a:t>
            </a:fld>
            <a:endParaRPr lang="en-US"/>
          </a:p>
        </p:txBody>
      </p:sp>
    </p:spTree>
    <p:extLst>
      <p:ext uri="{BB962C8B-B14F-4D97-AF65-F5344CB8AC3E}">
        <p14:creationId xmlns:p14="http://schemas.microsoft.com/office/powerpoint/2010/main" val="34378426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908372-1E91-4885-BC9B-06109A4F9183}"/>
              </a:ext>
            </a:extLst>
          </p:cNvPr>
          <p:cNvSpPr>
            <a:spLocks noGrp="1"/>
          </p:cNvSpPr>
          <p:nvPr>
            <p:ph type="title"/>
          </p:nvPr>
        </p:nvSpPr>
        <p:spPr/>
        <p:txBody>
          <a:bodyPr/>
          <a:lstStyle/>
          <a:p>
            <a:r>
              <a:rPr lang="en-US" dirty="0"/>
              <a:t>Questions</a:t>
            </a:r>
          </a:p>
        </p:txBody>
      </p:sp>
      <p:sp>
        <p:nvSpPr>
          <p:cNvPr id="4" name="Slide Number Placeholder 3">
            <a:extLst>
              <a:ext uri="{FF2B5EF4-FFF2-40B4-BE49-F238E27FC236}">
                <a16:creationId xmlns:a16="http://schemas.microsoft.com/office/drawing/2014/main" id="{91605D15-7489-4649-9656-83CB79D3E757}"/>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24</a:t>
            </a:fld>
            <a:endParaRPr lang="en-US" dirty="0"/>
          </a:p>
        </p:txBody>
      </p:sp>
      <p:sp>
        <p:nvSpPr>
          <p:cNvPr id="3" name="Date Placeholder 2">
            <a:extLst>
              <a:ext uri="{FF2B5EF4-FFF2-40B4-BE49-F238E27FC236}">
                <a16:creationId xmlns:a16="http://schemas.microsoft.com/office/drawing/2014/main" id="{3D1F00CD-F82B-4C3E-9A3E-E2591226B44D}"/>
              </a:ext>
              <a:ext uri="{C183D7F6-B498-43B3-948B-1728B52AA6E4}">
                <adec:decorative xmlns:adec="http://schemas.microsoft.com/office/drawing/2017/decorative" val="1"/>
              </a:ext>
            </a:extLst>
          </p:cNvPr>
          <p:cNvSpPr>
            <a:spLocks noGrp="1"/>
          </p:cNvSpPr>
          <p:nvPr>
            <p:ph type="dt" sz="half" idx="10"/>
          </p:nvPr>
        </p:nvSpPr>
        <p:spPr/>
        <p:txBody>
          <a:bodyPr/>
          <a:lstStyle/>
          <a:p>
            <a:fld id="{41F09601-6DD1-4740-9ACE-453A4C2DF7A6}" type="datetime1">
              <a:rPr lang="en-US" smtClean="0"/>
              <a:t>11/2/2022</a:t>
            </a:fld>
            <a:endParaRPr lang="en-US"/>
          </a:p>
        </p:txBody>
      </p:sp>
    </p:spTree>
    <p:extLst>
      <p:ext uri="{BB962C8B-B14F-4D97-AF65-F5344CB8AC3E}">
        <p14:creationId xmlns:p14="http://schemas.microsoft.com/office/powerpoint/2010/main" val="2417362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D5AB57-95F8-4B3F-9180-BDC69A28A685}"/>
              </a:ext>
            </a:extLst>
          </p:cNvPr>
          <p:cNvSpPr>
            <a:spLocks noGrp="1"/>
          </p:cNvSpPr>
          <p:nvPr>
            <p:ph type="title"/>
          </p:nvPr>
        </p:nvSpPr>
        <p:spPr>
          <a:xfrm>
            <a:off x="457200" y="19638"/>
            <a:ext cx="11277600" cy="1371600"/>
          </a:xfrm>
        </p:spPr>
        <p:txBody>
          <a:bodyPr/>
          <a:lstStyle/>
          <a:p>
            <a:r>
              <a:rPr lang="en-US" dirty="0"/>
              <a:t>Announcements</a:t>
            </a:r>
          </a:p>
        </p:txBody>
      </p:sp>
      <p:sp>
        <p:nvSpPr>
          <p:cNvPr id="6" name="Content Placeholder 5">
            <a:extLst>
              <a:ext uri="{FF2B5EF4-FFF2-40B4-BE49-F238E27FC236}">
                <a16:creationId xmlns:a16="http://schemas.microsoft.com/office/drawing/2014/main" id="{48384136-7B0D-4B77-B192-756CBA37FE0D}"/>
              </a:ext>
            </a:extLst>
          </p:cNvPr>
          <p:cNvSpPr>
            <a:spLocks noGrp="1"/>
          </p:cNvSpPr>
          <p:nvPr>
            <p:ph idx="1"/>
          </p:nvPr>
        </p:nvSpPr>
        <p:spPr>
          <a:xfrm>
            <a:off x="457200" y="2026763"/>
            <a:ext cx="11277600" cy="4297838"/>
          </a:xfrm>
        </p:spPr>
        <p:txBody>
          <a:bodyPr>
            <a:normAutofit/>
          </a:bodyPr>
          <a:lstStyle/>
          <a:p>
            <a:r>
              <a:rPr lang="en-US" dirty="0"/>
              <a:t>November 30 Info Session from 2-3pm ET </a:t>
            </a:r>
          </a:p>
          <a:p>
            <a:pPr lvl="1"/>
            <a:r>
              <a:rPr lang="en-US" dirty="0"/>
              <a:t>“Measure Lifecyle Overview”</a:t>
            </a:r>
          </a:p>
          <a:p>
            <a:pPr marL="457200" lvl="1" indent="0">
              <a:buNone/>
            </a:pPr>
            <a:endParaRPr lang="en-US" dirty="0"/>
          </a:p>
          <a:p>
            <a:pPr marL="457200" lvl="1" indent="0">
              <a:buNone/>
            </a:pPr>
            <a:endParaRPr lang="en-US" dirty="0"/>
          </a:p>
          <a:p>
            <a:pPr marL="457200" lvl="1" indent="0">
              <a:buNone/>
            </a:pPr>
            <a:r>
              <a:rPr lang="en-US" dirty="0"/>
              <a:t>Registration</a:t>
            </a:r>
            <a:r>
              <a:rPr lang="en-US"/>
              <a:t>: </a:t>
            </a:r>
            <a:r>
              <a:rPr lang="en-US">
                <a:hlinkClick r:id="rId3"/>
              </a:rPr>
              <a:t>https://bit.ly/Nov30InfoSessionRegistration</a:t>
            </a:r>
            <a:r>
              <a:rPr lang="en-US"/>
              <a:t> </a:t>
            </a:r>
            <a:endParaRPr lang="en-US" dirty="0"/>
          </a:p>
        </p:txBody>
      </p:sp>
      <p:sp>
        <p:nvSpPr>
          <p:cNvPr id="3" name="Slide Number Placeholder 2">
            <a:extLst>
              <a:ext uri="{FF2B5EF4-FFF2-40B4-BE49-F238E27FC236}">
                <a16:creationId xmlns:a16="http://schemas.microsoft.com/office/drawing/2014/main" id="{15E3443E-2BF1-40DD-8558-5430F68657FC}"/>
              </a:ext>
            </a:extLst>
          </p:cNvPr>
          <p:cNvSpPr>
            <a:spLocks noGrp="1"/>
          </p:cNvSpPr>
          <p:nvPr>
            <p:ph type="sldNum" sz="quarter" idx="12"/>
          </p:nvPr>
        </p:nvSpPr>
        <p:spPr>
          <a:xfrm>
            <a:off x="10744200" y="6492876"/>
            <a:ext cx="1143000" cy="36512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B8A4A2-F29A-4651-AFA7-54DA4950AAC7}" type="slidenum">
              <a:rPr kumimoji="0" lang="en-US" sz="1200" b="0" i="0" u="none" strike="noStrike" kern="1200" cap="none" spc="0" normalizeH="0" baseline="0" noProof="0" dirty="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754576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descr="CMS logo page">
            <a:extLst>
              <a:ext uri="{FF2B5EF4-FFF2-40B4-BE49-F238E27FC236}">
                <a16:creationId xmlns:a16="http://schemas.microsoft.com/office/drawing/2014/main" id="{C07B69EA-36B6-47E8-AA34-67C6C69BE348}"/>
              </a:ext>
            </a:extLst>
          </p:cNvPr>
          <p:cNvSpPr>
            <a:spLocks noGrp="1"/>
          </p:cNvSpPr>
          <p:nvPr>
            <p:ph type="title"/>
          </p:nvPr>
        </p:nvSpPr>
        <p:spPr/>
        <p:txBody>
          <a:bodyPr/>
          <a:lstStyle/>
          <a:p>
            <a:r>
              <a:rPr lang="en-US" dirty="0"/>
              <a:t>Contact Information</a:t>
            </a:r>
          </a:p>
        </p:txBody>
      </p:sp>
      <p:sp>
        <p:nvSpPr>
          <p:cNvPr id="7" name="Contact 1">
            <a:extLst>
              <a:ext uri="{FF2B5EF4-FFF2-40B4-BE49-F238E27FC236}">
                <a16:creationId xmlns:a16="http://schemas.microsoft.com/office/drawing/2014/main" id="{CD1512C2-971D-4851-856B-FBB3F7E9808A}"/>
              </a:ext>
            </a:extLst>
          </p:cNvPr>
          <p:cNvSpPr txBox="1"/>
          <p:nvPr/>
        </p:nvSpPr>
        <p:spPr>
          <a:xfrm>
            <a:off x="457200" y="5370493"/>
            <a:ext cx="5638800" cy="707886"/>
          </a:xfrm>
          <a:prstGeom prst="rect">
            <a:avLst/>
          </a:prstGeom>
          <a:noFill/>
        </p:spPr>
        <p:txBody>
          <a:bodyPr wrap="square" rtlCol="0">
            <a:spAutoFit/>
          </a:bodyPr>
          <a:lstStyle/>
          <a:p>
            <a:pPr algn="ctr"/>
            <a:r>
              <a:rPr lang="fr-FR" sz="2000" b="1" dirty="0">
                <a:solidFill>
                  <a:schemeClr val="bg1"/>
                </a:solidFill>
                <a:latin typeface="Arial" panose="020B0604020202020204" pitchFamily="34" charset="0"/>
                <a:cs typeface="Arial" panose="020B0604020202020204" pitchFamily="34" charset="0"/>
              </a:rPr>
              <a:t>Battelle</a:t>
            </a:r>
          </a:p>
          <a:p>
            <a:pPr algn="ctr"/>
            <a:r>
              <a:rPr lang="fr-FR" sz="2000" dirty="0">
                <a:solidFill>
                  <a:schemeClr val="bg1"/>
                </a:solidFill>
                <a:latin typeface="Arial" panose="020B0604020202020204" pitchFamily="34" charset="0"/>
                <a:cs typeface="Arial" panose="020B0604020202020204" pitchFamily="34" charset="0"/>
              </a:rPr>
              <a:t>Contact</a:t>
            </a:r>
            <a:r>
              <a:rPr lang="fr-FR" sz="2000" b="1" dirty="0">
                <a:solidFill>
                  <a:schemeClr val="bg1"/>
                </a:solidFill>
                <a:latin typeface="Arial" panose="020B0604020202020204" pitchFamily="34" charset="0"/>
                <a:cs typeface="Arial" panose="020B0604020202020204" pitchFamily="34" charset="0"/>
              </a:rPr>
              <a:t>: MMSSupport@battelle.org</a:t>
            </a:r>
          </a:p>
        </p:txBody>
      </p:sp>
      <p:sp>
        <p:nvSpPr>
          <p:cNvPr id="6" name="Contact 2">
            <a:extLst>
              <a:ext uri="{FF2B5EF4-FFF2-40B4-BE49-F238E27FC236}">
                <a16:creationId xmlns:a16="http://schemas.microsoft.com/office/drawing/2014/main" id="{9572061B-1862-46B0-B93D-FE2727F9FBE0}"/>
              </a:ext>
            </a:extLst>
          </p:cNvPr>
          <p:cNvSpPr txBox="1"/>
          <p:nvPr/>
        </p:nvSpPr>
        <p:spPr>
          <a:xfrm>
            <a:off x="5943600" y="4908828"/>
            <a:ext cx="5410200" cy="1631216"/>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CMS</a:t>
            </a:r>
          </a:p>
          <a:p>
            <a:pPr algn="ctr"/>
            <a:r>
              <a:rPr lang="en-US" sz="2000" b="1" dirty="0">
                <a:solidFill>
                  <a:schemeClr val="bg1"/>
                </a:solidFill>
                <a:latin typeface="Arial" panose="020B0604020202020204" pitchFamily="34" charset="0"/>
                <a:cs typeface="Arial" panose="020B0604020202020204" pitchFamily="34" charset="0"/>
              </a:rPr>
              <a:t>Gequincia Polk </a:t>
            </a:r>
            <a:br>
              <a:rPr lang="en-US" sz="2000" b="1"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Contact</a:t>
            </a:r>
            <a:r>
              <a:rPr lang="en-US" sz="2000" b="1" dirty="0">
                <a:solidFill>
                  <a:schemeClr val="bg1"/>
                </a:solidFill>
                <a:latin typeface="Arial" panose="020B0604020202020204" pitchFamily="34" charset="0"/>
                <a:cs typeface="Arial" panose="020B0604020202020204" pitchFamily="34" charset="0"/>
              </a:rPr>
              <a:t>: </a:t>
            </a:r>
            <a:r>
              <a:rPr lang="en-US" sz="2000" dirty="0">
                <a:solidFill>
                  <a:schemeClr val="bg1"/>
                </a:solidFill>
                <a:latin typeface="Arial" panose="020B0604020202020204" pitchFamily="34" charset="0"/>
                <a:cs typeface="Arial" panose="020B0604020202020204" pitchFamily="34" charset="0"/>
              </a:rPr>
              <a:t>gequincia.polk@cms.hhs.gov</a:t>
            </a:r>
            <a:br>
              <a:rPr lang="en-US" sz="2000" b="1" dirty="0">
                <a:solidFill>
                  <a:schemeClr val="bg1"/>
                </a:solidFill>
                <a:latin typeface="Arial" panose="020B0604020202020204" pitchFamily="34" charset="0"/>
                <a:cs typeface="Arial" panose="020B0604020202020204" pitchFamily="34" charset="0"/>
              </a:rPr>
            </a:br>
            <a:r>
              <a:rPr lang="en-US" sz="2000" b="1" dirty="0">
                <a:solidFill>
                  <a:schemeClr val="bg1"/>
                </a:solidFill>
                <a:latin typeface="Arial" panose="020B0604020202020204" pitchFamily="34" charset="0"/>
                <a:cs typeface="Arial" panose="020B0604020202020204" pitchFamily="34" charset="0"/>
              </a:rPr>
              <a:t>Melissa Gross </a:t>
            </a:r>
            <a:r>
              <a:rPr lang="en-US" sz="2000" dirty="0">
                <a:solidFill>
                  <a:schemeClr val="bg1"/>
                </a:solidFill>
                <a:latin typeface="Arial" panose="020B0604020202020204" pitchFamily="34" charset="0"/>
                <a:cs typeface="Arial" panose="020B0604020202020204" pitchFamily="34" charset="0"/>
              </a:rPr>
              <a:t>Contact: Melissa.Gross@cms.hhs.gov</a:t>
            </a:r>
            <a:endParaRPr lang="en-US" dirty="0">
              <a:solidFill>
                <a:schemeClr val="bg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775DB788-0C87-4056-87B0-274C887341FF}"/>
              </a:ext>
              <a:ext uri="{C183D7F6-B498-43B3-948B-1728B52AA6E4}">
                <adec:decorative xmlns:adec="http://schemas.microsoft.com/office/drawing/2017/decorative" val="1"/>
              </a:ext>
            </a:extLst>
          </p:cNvPr>
          <p:cNvSpPr>
            <a:spLocks noGrp="1"/>
          </p:cNvSpPr>
          <p:nvPr>
            <p:ph type="sldNum" sz="quarter" idx="11"/>
          </p:nvPr>
        </p:nvSpPr>
        <p:spPr/>
        <p:txBody>
          <a:bodyPr/>
          <a:lstStyle/>
          <a:p>
            <a:fld id="{F6B8A4A2-F29A-4651-AFA7-54DA4950AAC7}" type="slidenum">
              <a:rPr lang="en-US" smtClean="0"/>
              <a:pPr/>
              <a:t>26</a:t>
            </a:fld>
            <a:endParaRPr lang="en-US" dirty="0"/>
          </a:p>
        </p:txBody>
      </p:sp>
      <p:sp>
        <p:nvSpPr>
          <p:cNvPr id="2" name="Date Placeholder 1">
            <a:extLst>
              <a:ext uri="{FF2B5EF4-FFF2-40B4-BE49-F238E27FC236}">
                <a16:creationId xmlns:a16="http://schemas.microsoft.com/office/drawing/2014/main" id="{A71134B1-F260-4CF9-BE78-0A91A600FD5B}"/>
              </a:ext>
              <a:ext uri="{C183D7F6-B498-43B3-948B-1728B52AA6E4}">
                <adec:decorative xmlns:adec="http://schemas.microsoft.com/office/drawing/2017/decorative" val="1"/>
              </a:ext>
            </a:extLst>
          </p:cNvPr>
          <p:cNvSpPr>
            <a:spLocks noGrp="1"/>
          </p:cNvSpPr>
          <p:nvPr>
            <p:ph type="dt" sz="half" idx="10"/>
          </p:nvPr>
        </p:nvSpPr>
        <p:spPr/>
        <p:txBody>
          <a:bodyPr/>
          <a:lstStyle/>
          <a:p>
            <a:fld id="{481D4D7D-F528-4F38-8683-5942F1015AC9}" type="datetime1">
              <a:rPr lang="en-US" smtClean="0"/>
              <a:t>11/2/2022</a:t>
            </a:fld>
            <a:endParaRPr lang="en-US" dirty="0"/>
          </a:p>
        </p:txBody>
      </p:sp>
    </p:spTree>
    <p:extLst>
      <p:ext uri="{BB962C8B-B14F-4D97-AF65-F5344CB8AC3E}">
        <p14:creationId xmlns:p14="http://schemas.microsoft.com/office/powerpoint/2010/main" val="4245773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D5B98BB2-7B89-E470-4A06-F7B696BEB05C}"/>
              </a:ext>
            </a:extLst>
          </p:cNvPr>
          <p:cNvPicPr>
            <a:picLocks noGrp="1" noChangeAspect="1"/>
          </p:cNvPicPr>
          <p:nvPr>
            <p:ph idx="1"/>
          </p:nvPr>
        </p:nvPicPr>
        <p:blipFill rotWithShape="1">
          <a:blip r:embed="rId3"/>
          <a:srcRect t="2435"/>
          <a:stretch/>
        </p:blipFill>
        <p:spPr>
          <a:xfrm>
            <a:off x="2803903" y="258416"/>
            <a:ext cx="7244558" cy="6369565"/>
          </a:xfrm>
        </p:spPr>
      </p:pic>
      <p:sp>
        <p:nvSpPr>
          <p:cNvPr id="8" name="Title 7">
            <a:extLst>
              <a:ext uri="{FF2B5EF4-FFF2-40B4-BE49-F238E27FC236}">
                <a16:creationId xmlns:a16="http://schemas.microsoft.com/office/drawing/2014/main" id="{619275EC-854E-81FE-2CBF-27EF45D64374}"/>
              </a:ext>
            </a:extLst>
          </p:cNvPr>
          <p:cNvSpPr txBox="1">
            <a:spLocks noGrp="1"/>
          </p:cNvSpPr>
          <p:nvPr>
            <p:ph type="title" idx="4294967295"/>
          </p:nvPr>
        </p:nvSpPr>
        <p:spPr>
          <a:xfrm>
            <a:off x="193618" y="520283"/>
            <a:ext cx="4895892" cy="584775"/>
          </a:xfrm>
          <a:prstGeom prst="rect">
            <a:avLst/>
          </a:prstGeom>
          <a:solidFill>
            <a:schemeClr val="accent4">
              <a:lumMod val="40000"/>
              <a:lumOff val="60000"/>
            </a:schemeClr>
          </a:solid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tx2"/>
                </a:solidFill>
                <a:effectLst/>
                <a:uLnTx/>
                <a:uFillTx/>
                <a:latin typeface="+mn-lt"/>
                <a:ea typeface="+mn-ea"/>
                <a:cs typeface="+mn-cs"/>
              </a:rPr>
              <a:t>Blueprint Measure Lifecycle</a:t>
            </a:r>
          </a:p>
        </p:txBody>
      </p:sp>
      <p:sp>
        <p:nvSpPr>
          <p:cNvPr id="5" name="Slide Number Placeholder 4">
            <a:extLst>
              <a:ext uri="{FF2B5EF4-FFF2-40B4-BE49-F238E27FC236}">
                <a16:creationId xmlns:a16="http://schemas.microsoft.com/office/drawing/2014/main" id="{22B58CE9-CC93-D2F3-FC04-DF0857A5CA75}"/>
              </a:ext>
            </a:extLst>
          </p:cNvPr>
          <p:cNvSpPr>
            <a:spLocks noGrp="1"/>
          </p:cNvSpPr>
          <p:nvPr>
            <p:ph type="sldNum" sz="quarter" idx="12"/>
          </p:nvPr>
        </p:nvSpPr>
        <p:spPr/>
        <p:txBody>
          <a:bodyPr/>
          <a:lstStyle/>
          <a:p>
            <a:fld id="{F6B8A4A2-F29A-4651-AFA7-54DA4950AAC7}" type="slidenum">
              <a:rPr lang="en-US" smtClean="0"/>
              <a:pPr/>
              <a:t>2</a:t>
            </a:fld>
            <a:endParaRPr lang="en-US" dirty="0"/>
          </a:p>
        </p:txBody>
      </p:sp>
      <p:sp>
        <p:nvSpPr>
          <p:cNvPr id="4" name="Date Placeholder 3">
            <a:extLst>
              <a:ext uri="{FF2B5EF4-FFF2-40B4-BE49-F238E27FC236}">
                <a16:creationId xmlns:a16="http://schemas.microsoft.com/office/drawing/2014/main" id="{9DFC5894-7D20-5158-9B4C-984401F11094}"/>
              </a:ext>
            </a:extLst>
          </p:cNvPr>
          <p:cNvSpPr>
            <a:spLocks noGrp="1"/>
          </p:cNvSpPr>
          <p:nvPr>
            <p:ph type="dt" sz="half" idx="10"/>
          </p:nvPr>
        </p:nvSpPr>
        <p:spPr/>
        <p:txBody>
          <a:bodyPr/>
          <a:lstStyle/>
          <a:p>
            <a:fld id="{097C0194-4FDA-43AF-9F3B-BE4B0F1060EB}" type="datetime1">
              <a:rPr lang="en-US" smtClean="0"/>
              <a:t>11/2/2022</a:t>
            </a:fld>
            <a:endParaRPr lang="en-US"/>
          </a:p>
        </p:txBody>
      </p:sp>
    </p:spTree>
    <p:extLst>
      <p:ext uri="{BB962C8B-B14F-4D97-AF65-F5344CB8AC3E}">
        <p14:creationId xmlns:p14="http://schemas.microsoft.com/office/powerpoint/2010/main" val="2657376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miling woman in professional attire stands at a white board full of brightly colored post-it notes. Seven other business people are gathered around a table and look at the white board.">
            <a:extLst>
              <a:ext uri="{FF2B5EF4-FFF2-40B4-BE49-F238E27FC236}">
                <a16:creationId xmlns:a16="http://schemas.microsoft.com/office/drawing/2014/main" id="{091742E2-3676-4DAB-946C-D81332DF909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08CE1DAF-10AB-4BE3-8F11-3B5E4E832888}"/>
              </a:ext>
            </a:extLst>
          </p:cNvPr>
          <p:cNvSpPr>
            <a:spLocks noGrp="1"/>
          </p:cNvSpPr>
          <p:nvPr>
            <p:ph type="ctrTitle"/>
          </p:nvPr>
        </p:nvSpPr>
        <p:spPr/>
        <p:txBody>
          <a:bodyPr/>
          <a:lstStyle/>
          <a:p>
            <a:r>
              <a:rPr lang="en-US" dirty="0"/>
              <a:t>Technical Expert Panels</a:t>
            </a:r>
          </a:p>
        </p:txBody>
      </p:sp>
      <p:sp>
        <p:nvSpPr>
          <p:cNvPr id="5" name="Slide Number Placeholder 4">
            <a:extLst>
              <a:ext uri="{FF2B5EF4-FFF2-40B4-BE49-F238E27FC236}">
                <a16:creationId xmlns:a16="http://schemas.microsoft.com/office/drawing/2014/main" id="{94FEDF13-CB34-4ADE-915F-AAA334B2CCDE}"/>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3</a:t>
            </a:fld>
            <a:endParaRPr lang="en-US" dirty="0"/>
          </a:p>
        </p:txBody>
      </p:sp>
      <p:sp>
        <p:nvSpPr>
          <p:cNvPr id="4" name="Date Placeholder 3">
            <a:extLst>
              <a:ext uri="{FF2B5EF4-FFF2-40B4-BE49-F238E27FC236}">
                <a16:creationId xmlns:a16="http://schemas.microsoft.com/office/drawing/2014/main" id="{F695952C-E60E-4F03-9549-7559C5B3F849}"/>
              </a:ext>
              <a:ext uri="{C183D7F6-B498-43B3-948B-1728B52AA6E4}">
                <adec:decorative xmlns:adec="http://schemas.microsoft.com/office/drawing/2017/decorative" val="1"/>
              </a:ext>
            </a:extLst>
          </p:cNvPr>
          <p:cNvSpPr>
            <a:spLocks noGrp="1"/>
          </p:cNvSpPr>
          <p:nvPr>
            <p:ph type="dt" sz="half" idx="10"/>
          </p:nvPr>
        </p:nvSpPr>
        <p:spPr/>
        <p:txBody>
          <a:bodyPr/>
          <a:lstStyle/>
          <a:p>
            <a:fld id="{04C8EE6A-A1DC-4AE5-9B08-94EA9FF560C4}" type="datetime1">
              <a:rPr lang="en-US" smtClean="0"/>
              <a:t>11/2/2022</a:t>
            </a:fld>
            <a:endParaRPr lang="en-US"/>
          </a:p>
        </p:txBody>
      </p:sp>
    </p:spTree>
    <p:extLst>
      <p:ext uri="{BB962C8B-B14F-4D97-AF65-F5344CB8AC3E}">
        <p14:creationId xmlns:p14="http://schemas.microsoft.com/office/powerpoint/2010/main" val="2818856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14CA8E-10B6-8739-20C5-40F22A11CE29}"/>
              </a:ext>
            </a:extLst>
          </p:cNvPr>
          <p:cNvSpPr>
            <a:spLocks noGrp="1"/>
          </p:cNvSpPr>
          <p:nvPr>
            <p:ph type="title"/>
          </p:nvPr>
        </p:nvSpPr>
        <p:spPr/>
        <p:txBody>
          <a:bodyPr/>
          <a:lstStyle/>
          <a:p>
            <a:r>
              <a:rPr lang="en-US" dirty="0"/>
              <a:t>TEP Role</a:t>
            </a:r>
          </a:p>
        </p:txBody>
      </p:sp>
      <p:graphicFrame>
        <p:nvGraphicFramePr>
          <p:cNvPr id="7" name="Content Placeholder 6">
            <a:extLst>
              <a:ext uri="{FF2B5EF4-FFF2-40B4-BE49-F238E27FC236}">
                <a16:creationId xmlns:a16="http://schemas.microsoft.com/office/drawing/2014/main" id="{677967A8-4D1E-5815-E182-BB92F9E3A3D9}"/>
              </a:ext>
            </a:extLst>
          </p:cNvPr>
          <p:cNvGraphicFramePr>
            <a:graphicFrameLocks noGrp="1"/>
          </p:cNvGraphicFramePr>
          <p:nvPr>
            <p:ph idx="1"/>
            <p:extLst>
              <p:ext uri="{D42A27DB-BD31-4B8C-83A1-F6EECF244321}">
                <p14:modId xmlns:p14="http://schemas.microsoft.com/office/powerpoint/2010/main" val="577485622"/>
              </p:ext>
            </p:extLst>
          </p:nvPr>
        </p:nvGraphicFramePr>
        <p:xfrm>
          <a:off x="457200" y="1752601"/>
          <a:ext cx="11277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E7CB5939-9068-7E80-3BAF-BFB5232BA41D}"/>
              </a:ext>
            </a:extLst>
          </p:cNvPr>
          <p:cNvSpPr>
            <a:spLocks noGrp="1"/>
          </p:cNvSpPr>
          <p:nvPr>
            <p:ph type="sldNum" sz="quarter" idx="12"/>
          </p:nvPr>
        </p:nvSpPr>
        <p:spPr/>
        <p:txBody>
          <a:bodyPr/>
          <a:lstStyle/>
          <a:p>
            <a:fld id="{F6B8A4A2-F29A-4651-AFA7-54DA4950AAC7}" type="slidenum">
              <a:rPr lang="en-US" smtClean="0"/>
              <a:pPr/>
              <a:t>4</a:t>
            </a:fld>
            <a:endParaRPr lang="en-US" dirty="0"/>
          </a:p>
        </p:txBody>
      </p:sp>
      <p:sp>
        <p:nvSpPr>
          <p:cNvPr id="4" name="Date Placeholder 3">
            <a:extLst>
              <a:ext uri="{FF2B5EF4-FFF2-40B4-BE49-F238E27FC236}">
                <a16:creationId xmlns:a16="http://schemas.microsoft.com/office/drawing/2014/main" id="{614D7969-830F-63C1-CD8C-3009A0D15EA4}"/>
              </a:ext>
            </a:extLst>
          </p:cNvPr>
          <p:cNvSpPr>
            <a:spLocks noGrp="1"/>
          </p:cNvSpPr>
          <p:nvPr>
            <p:ph type="dt" sz="half" idx="10"/>
          </p:nvPr>
        </p:nvSpPr>
        <p:spPr/>
        <p:txBody>
          <a:bodyPr/>
          <a:lstStyle/>
          <a:p>
            <a:fld id="{097C0194-4FDA-43AF-9F3B-BE4B0F1060EB}" type="datetime1">
              <a:rPr lang="en-US" smtClean="0"/>
              <a:t>11/2/2022</a:t>
            </a:fld>
            <a:endParaRPr lang="en-US"/>
          </a:p>
        </p:txBody>
      </p:sp>
    </p:spTree>
    <p:extLst>
      <p:ext uri="{BB962C8B-B14F-4D97-AF65-F5344CB8AC3E}">
        <p14:creationId xmlns:p14="http://schemas.microsoft.com/office/powerpoint/2010/main" val="1054563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AB9B3D-CD92-E379-F501-792E2CC96AD4}"/>
              </a:ext>
            </a:extLst>
          </p:cNvPr>
          <p:cNvSpPr>
            <a:spLocks noGrp="1"/>
          </p:cNvSpPr>
          <p:nvPr>
            <p:ph type="title"/>
          </p:nvPr>
        </p:nvSpPr>
        <p:spPr/>
        <p:txBody>
          <a:bodyPr/>
          <a:lstStyle/>
          <a:p>
            <a:r>
              <a:rPr lang="en-US" dirty="0"/>
              <a:t>Who Should be on a TEP?</a:t>
            </a:r>
          </a:p>
        </p:txBody>
      </p:sp>
      <p:sp>
        <p:nvSpPr>
          <p:cNvPr id="2" name="Content Placeholder 1">
            <a:extLst>
              <a:ext uri="{FF2B5EF4-FFF2-40B4-BE49-F238E27FC236}">
                <a16:creationId xmlns:a16="http://schemas.microsoft.com/office/drawing/2014/main" id="{F47C5C22-B775-2136-7E4D-58E7FD4C6095}"/>
              </a:ext>
            </a:extLst>
          </p:cNvPr>
          <p:cNvSpPr>
            <a:spLocks noGrp="1"/>
          </p:cNvSpPr>
          <p:nvPr>
            <p:ph idx="1"/>
          </p:nvPr>
        </p:nvSpPr>
        <p:spPr/>
        <p:txBody>
          <a:bodyPr>
            <a:normAutofit fontScale="85000" lnSpcReduction="10000"/>
          </a:bodyPr>
          <a:lstStyle/>
          <a:p>
            <a:r>
              <a:rPr lang="en-US" dirty="0"/>
              <a:t>TEPs are most effective when they have diverse stakeholders including:</a:t>
            </a:r>
          </a:p>
          <a:p>
            <a:pPr lvl="1"/>
            <a:r>
              <a:rPr lang="en-US" b="1" dirty="0"/>
              <a:t>Individuals: </a:t>
            </a:r>
            <a:r>
              <a:rPr lang="en-US" dirty="0"/>
              <a:t>persons participating in their health and wellness </a:t>
            </a:r>
          </a:p>
          <a:p>
            <a:pPr lvl="1"/>
            <a:r>
              <a:rPr lang="en-US" b="1" dirty="0"/>
              <a:t>Family members and caregivers</a:t>
            </a:r>
            <a:r>
              <a:rPr lang="en-US" dirty="0"/>
              <a:t>: people supporting an individual receiving healthcare </a:t>
            </a:r>
          </a:p>
          <a:p>
            <a:pPr lvl="1"/>
            <a:r>
              <a:rPr lang="en-US" b="1" dirty="0"/>
              <a:t>Clinicians: </a:t>
            </a:r>
            <a:r>
              <a:rPr lang="en-US" dirty="0"/>
              <a:t>healthcare professionals providing care for individuals</a:t>
            </a:r>
          </a:p>
          <a:p>
            <a:pPr lvl="1"/>
            <a:r>
              <a:rPr lang="en-US" b="1" dirty="0"/>
              <a:t>Facility representatives: </a:t>
            </a:r>
            <a:r>
              <a:rPr lang="en-US" dirty="0"/>
              <a:t>representatives from organizations providing services and support to individuals  </a:t>
            </a:r>
          </a:p>
          <a:p>
            <a:pPr lvl="1"/>
            <a:r>
              <a:rPr lang="en-US" b="1" dirty="0"/>
              <a:t>Measure developers: </a:t>
            </a:r>
            <a:r>
              <a:rPr lang="en-US" dirty="0"/>
              <a:t>organizations that develop, implement, and maintain quality measures</a:t>
            </a:r>
          </a:p>
          <a:p>
            <a:pPr lvl="1"/>
            <a:r>
              <a:rPr lang="en-US" b="1" dirty="0"/>
              <a:t>Other stakeholder groups: </a:t>
            </a:r>
            <a:r>
              <a:rPr lang="en-US" dirty="0"/>
              <a:t>such as health insurance providers, academic researchers, and local, state, and federal government agencies</a:t>
            </a:r>
          </a:p>
        </p:txBody>
      </p:sp>
      <p:sp>
        <p:nvSpPr>
          <p:cNvPr id="5" name="Slide Number Placeholder 4">
            <a:extLst>
              <a:ext uri="{FF2B5EF4-FFF2-40B4-BE49-F238E27FC236}">
                <a16:creationId xmlns:a16="http://schemas.microsoft.com/office/drawing/2014/main" id="{42815D07-738A-04A8-CD37-79237DBC3E88}"/>
              </a:ext>
            </a:extLst>
          </p:cNvPr>
          <p:cNvSpPr>
            <a:spLocks noGrp="1"/>
          </p:cNvSpPr>
          <p:nvPr>
            <p:ph type="sldNum" sz="quarter" idx="12"/>
          </p:nvPr>
        </p:nvSpPr>
        <p:spPr/>
        <p:txBody>
          <a:bodyPr/>
          <a:lstStyle/>
          <a:p>
            <a:fld id="{F6B8A4A2-F29A-4651-AFA7-54DA4950AAC7}" type="slidenum">
              <a:rPr lang="en-US" smtClean="0"/>
              <a:pPr/>
              <a:t>5</a:t>
            </a:fld>
            <a:endParaRPr lang="en-US" dirty="0"/>
          </a:p>
        </p:txBody>
      </p:sp>
      <p:sp>
        <p:nvSpPr>
          <p:cNvPr id="4" name="Date Placeholder 3">
            <a:extLst>
              <a:ext uri="{FF2B5EF4-FFF2-40B4-BE49-F238E27FC236}">
                <a16:creationId xmlns:a16="http://schemas.microsoft.com/office/drawing/2014/main" id="{5223AC15-34E3-DFF0-FDF9-C984E4C54B75}"/>
              </a:ext>
            </a:extLst>
          </p:cNvPr>
          <p:cNvSpPr>
            <a:spLocks noGrp="1"/>
          </p:cNvSpPr>
          <p:nvPr>
            <p:ph type="dt" sz="half" idx="10"/>
          </p:nvPr>
        </p:nvSpPr>
        <p:spPr/>
        <p:txBody>
          <a:bodyPr/>
          <a:lstStyle/>
          <a:p>
            <a:fld id="{097C0194-4FDA-43AF-9F3B-BE4B0F1060EB}" type="datetime1">
              <a:rPr lang="en-US" smtClean="0"/>
              <a:t>11/2/2022</a:t>
            </a:fld>
            <a:endParaRPr lang="en-US"/>
          </a:p>
        </p:txBody>
      </p:sp>
    </p:spTree>
    <p:extLst>
      <p:ext uri="{BB962C8B-B14F-4D97-AF65-F5344CB8AC3E}">
        <p14:creationId xmlns:p14="http://schemas.microsoft.com/office/powerpoint/2010/main" val="3734350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D61D93-DEE8-4FFE-B37F-FBA6D41533C7}"/>
              </a:ext>
            </a:extLst>
          </p:cNvPr>
          <p:cNvSpPr>
            <a:spLocks noGrp="1"/>
          </p:cNvSpPr>
          <p:nvPr>
            <p:ph type="title"/>
          </p:nvPr>
        </p:nvSpPr>
        <p:spPr/>
        <p:txBody>
          <a:bodyPr/>
          <a:lstStyle/>
          <a:p>
            <a:r>
              <a:rPr lang="en-US" dirty="0"/>
              <a:t>Finding Opportunities on MMS Hub</a:t>
            </a:r>
          </a:p>
        </p:txBody>
      </p:sp>
      <p:sp>
        <p:nvSpPr>
          <p:cNvPr id="7" name="Content Placeholder 3">
            <a:extLst>
              <a:ext uri="{FF2B5EF4-FFF2-40B4-BE49-F238E27FC236}">
                <a16:creationId xmlns:a16="http://schemas.microsoft.com/office/drawing/2014/main" id="{AF6DDC72-AAEC-4795-AEF4-2C3BDD0DDBDD}"/>
              </a:ext>
            </a:extLst>
          </p:cNvPr>
          <p:cNvSpPr txBox="1">
            <a:spLocks/>
          </p:cNvSpPr>
          <p:nvPr/>
        </p:nvSpPr>
        <p:spPr>
          <a:xfrm>
            <a:off x="457200" y="2024974"/>
            <a:ext cx="4268943" cy="457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CMS-funded measure developers post opportunities for TEPs on the MMS Hub</a:t>
            </a:r>
          </a:p>
          <a:p>
            <a:r>
              <a:rPr lang="en-US" sz="2400" dirty="0"/>
              <a:t>CMS-funded developers also post information on recent TEPs </a:t>
            </a:r>
          </a:p>
          <a:p>
            <a:pPr lvl="1"/>
            <a:r>
              <a:rPr lang="en-US" sz="1800" dirty="0"/>
              <a:t>TEP rosters </a:t>
            </a:r>
          </a:p>
          <a:p>
            <a:pPr lvl="1"/>
            <a:r>
              <a:rPr lang="en-US" sz="1800" dirty="0"/>
              <a:t>Meeting summaries</a:t>
            </a:r>
          </a:p>
          <a:p>
            <a:pPr lvl="1"/>
            <a:endParaRPr lang="en-US" sz="1600" dirty="0"/>
          </a:p>
        </p:txBody>
      </p:sp>
      <p:pic>
        <p:nvPicPr>
          <p:cNvPr id="8" name="Picture 7">
            <a:extLst>
              <a:ext uri="{FF2B5EF4-FFF2-40B4-BE49-F238E27FC236}">
                <a16:creationId xmlns:a16="http://schemas.microsoft.com/office/drawing/2014/main" id="{EAAE9202-633A-04BE-7546-EA4A4757AF5C}"/>
              </a:ext>
            </a:extLst>
          </p:cNvPr>
          <p:cNvPicPr>
            <a:picLocks noChangeAspect="1"/>
          </p:cNvPicPr>
          <p:nvPr/>
        </p:nvPicPr>
        <p:blipFill>
          <a:blip r:embed="rId3"/>
          <a:stretch>
            <a:fillRect/>
          </a:stretch>
        </p:blipFill>
        <p:spPr>
          <a:xfrm>
            <a:off x="5015082" y="2024974"/>
            <a:ext cx="6575032" cy="3512587"/>
          </a:xfrm>
          <a:prstGeom prst="rect">
            <a:avLst/>
          </a:prstGeom>
        </p:spPr>
      </p:pic>
      <p:sp>
        <p:nvSpPr>
          <p:cNvPr id="2" name="TextBox 1">
            <a:extLst>
              <a:ext uri="{FF2B5EF4-FFF2-40B4-BE49-F238E27FC236}">
                <a16:creationId xmlns:a16="http://schemas.microsoft.com/office/drawing/2014/main" id="{E8A2E562-7FE8-6A12-CAA5-BFD8466B0802}"/>
              </a:ext>
            </a:extLst>
          </p:cNvPr>
          <p:cNvSpPr txBox="1"/>
          <p:nvPr/>
        </p:nvSpPr>
        <p:spPr>
          <a:xfrm>
            <a:off x="5215887" y="5761803"/>
            <a:ext cx="6173421" cy="338554"/>
          </a:xfrm>
          <a:prstGeom prst="rect">
            <a:avLst/>
          </a:prstGeom>
          <a:noFill/>
        </p:spPr>
        <p:txBody>
          <a:bodyPr wrap="none" rtlCol="0">
            <a:spAutoFit/>
          </a:bodyPr>
          <a:lstStyle/>
          <a:p>
            <a:r>
              <a:rPr lang="en-US" sz="1600" dirty="0">
                <a:hlinkClick r:id="rId4"/>
              </a:rPr>
              <a:t>https://mmshub.cms.gov/get-involved/technical-expert-panel/overview</a:t>
            </a:r>
            <a:r>
              <a:rPr lang="en-US" sz="1600" dirty="0"/>
              <a:t> </a:t>
            </a:r>
          </a:p>
        </p:txBody>
      </p:sp>
      <p:sp>
        <p:nvSpPr>
          <p:cNvPr id="6" name="Slide Number Placeholder 5">
            <a:extLst>
              <a:ext uri="{FF2B5EF4-FFF2-40B4-BE49-F238E27FC236}">
                <a16:creationId xmlns:a16="http://schemas.microsoft.com/office/drawing/2014/main" id="{46C67EBB-426B-40DA-9758-A4E036FBB898}"/>
              </a:ext>
            </a:extLst>
          </p:cNvPr>
          <p:cNvSpPr>
            <a:spLocks noGrp="1"/>
          </p:cNvSpPr>
          <p:nvPr>
            <p:ph type="sldNum" sz="quarter" idx="12"/>
          </p:nvPr>
        </p:nvSpPr>
        <p:spPr/>
        <p:txBody>
          <a:bodyPr/>
          <a:lstStyle/>
          <a:p>
            <a:fld id="{F6B8A4A2-F29A-4651-AFA7-54DA4950AAC7}" type="slidenum">
              <a:rPr lang="en-US" smtClean="0"/>
              <a:pPr/>
              <a:t>6</a:t>
            </a:fld>
            <a:endParaRPr lang="en-US" dirty="0"/>
          </a:p>
        </p:txBody>
      </p:sp>
      <p:sp>
        <p:nvSpPr>
          <p:cNvPr id="5" name="Date Placeholder 4">
            <a:extLst>
              <a:ext uri="{FF2B5EF4-FFF2-40B4-BE49-F238E27FC236}">
                <a16:creationId xmlns:a16="http://schemas.microsoft.com/office/drawing/2014/main" id="{564B3E3A-69A6-4D05-BF60-6C272B9410B2}"/>
              </a:ext>
            </a:extLst>
          </p:cNvPr>
          <p:cNvSpPr>
            <a:spLocks noGrp="1"/>
          </p:cNvSpPr>
          <p:nvPr>
            <p:ph type="dt" sz="half" idx="10"/>
          </p:nvPr>
        </p:nvSpPr>
        <p:spPr/>
        <p:txBody>
          <a:bodyPr/>
          <a:lstStyle/>
          <a:p>
            <a:fld id="{E6381173-1217-468D-AD1D-5B5E3F0F81D1}" type="datetime1">
              <a:rPr lang="en-US" smtClean="0"/>
              <a:t>11/2/2022</a:t>
            </a:fld>
            <a:endParaRPr lang="en-US"/>
          </a:p>
        </p:txBody>
      </p:sp>
    </p:spTree>
    <p:extLst>
      <p:ext uri="{BB962C8B-B14F-4D97-AF65-F5344CB8AC3E}">
        <p14:creationId xmlns:p14="http://schemas.microsoft.com/office/powerpoint/2010/main" val="1387718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9BC3"/>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CB700E-D57F-4060-84F8-34A629FBC5B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0680" y="1384047"/>
            <a:ext cx="3115246" cy="1254840"/>
          </a:xfrm>
          <a:prstGeom prst="rect">
            <a:avLst/>
          </a:prstGeom>
        </p:spPr>
      </p:pic>
      <p:sp>
        <p:nvSpPr>
          <p:cNvPr id="24" name="Title 23">
            <a:extLst>
              <a:ext uri="{FF2B5EF4-FFF2-40B4-BE49-F238E27FC236}">
                <a16:creationId xmlns:a16="http://schemas.microsoft.com/office/drawing/2014/main" id="{AA7B7F63-CBCC-438B-A94B-B2B699E009FB}"/>
              </a:ext>
            </a:extLst>
          </p:cNvPr>
          <p:cNvSpPr txBox="1">
            <a:spLocks noGrp="1"/>
          </p:cNvSpPr>
          <p:nvPr>
            <p:ph type="title" idx="4294967295"/>
          </p:nvPr>
        </p:nvSpPr>
        <p:spPr>
          <a:xfrm>
            <a:off x="4121903" y="3429000"/>
            <a:ext cx="7231897"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Montserrat"/>
                <a:ea typeface="+mn-ea"/>
                <a:cs typeface="+mn-cs"/>
              </a:rPr>
              <a:t>Person and Family Engagement Toolkit for Quality Measure Development: Walk Through</a:t>
            </a:r>
          </a:p>
        </p:txBody>
      </p:sp>
      <p:sp>
        <p:nvSpPr>
          <p:cNvPr id="4" name="TextBox 3">
            <a:extLst>
              <a:ext uri="{FF2B5EF4-FFF2-40B4-BE49-F238E27FC236}">
                <a16:creationId xmlns:a16="http://schemas.microsoft.com/office/drawing/2014/main" id="{36E0A5E0-D11E-9242-A030-57147C2446D2}"/>
              </a:ext>
            </a:extLst>
          </p:cNvPr>
          <p:cNvSpPr txBox="1"/>
          <p:nvPr/>
        </p:nvSpPr>
        <p:spPr>
          <a:xfrm>
            <a:off x="4121902" y="4356652"/>
            <a:ext cx="7231897" cy="203132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Montserrat"/>
                <a:ea typeface="+mn-ea"/>
                <a:cs typeface="+mn-cs"/>
              </a:rPr>
              <a:t>Victoria X. Danner, MAA, PMP</a:t>
            </a:r>
            <a:br>
              <a:rPr kumimoji="0" lang="en-US" sz="1800" b="0" i="0" u="none" strike="noStrike" kern="1200" cap="none" spc="0" normalizeH="0" baseline="0" noProof="0" dirty="0">
                <a:ln>
                  <a:noFill/>
                </a:ln>
                <a:solidFill>
                  <a:srgbClr val="FFFFFF"/>
                </a:solidFill>
                <a:effectLst/>
                <a:uLnTx/>
                <a:uFillTx/>
                <a:latin typeface="Montserrat"/>
                <a:ea typeface="+mn-ea"/>
                <a:cs typeface="+mn-cs"/>
              </a:rPr>
            </a:br>
            <a:r>
              <a:rPr kumimoji="0" lang="en-US" sz="1800" b="0" i="0" u="none" strike="noStrike" kern="1200" cap="none" spc="0" normalizeH="0" baseline="0" noProof="0" dirty="0">
                <a:ln>
                  <a:noFill/>
                </a:ln>
                <a:solidFill>
                  <a:srgbClr val="FFFFFF"/>
                </a:solidFill>
                <a:effectLst/>
                <a:uLnTx/>
                <a:uFillTx/>
                <a:latin typeface="Montserrat"/>
                <a:ea typeface="+mn-ea"/>
                <a:cs typeface="+mn-cs"/>
              </a:rPr>
              <a:t>PFE Coordinator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Montserrat"/>
                <a:ea typeface="+mn-ea"/>
                <a:cs typeface="+mn-cs"/>
              </a:rPr>
              <a:t>Persons and Family Engagement for Quality Measure Development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Montserrat"/>
                <a:ea typeface="+mn-ea"/>
                <a:cs typeface="+mn-cs"/>
              </a:rPr>
              <a:t>Rainmakers Strategic Solutions LLC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Montserrat"/>
                <a:ea typeface="+mn-ea"/>
                <a:cs typeface="+mn-cs"/>
                <a:hlinkClick r:id="rId4"/>
              </a:rPr>
              <a:t>victoria.danner@rainmakerssolutions.com</a:t>
            </a:r>
            <a:r>
              <a:rPr lang="en-US" dirty="0">
                <a:solidFill>
                  <a:srgbClr val="FFFFFF"/>
                </a:solidFill>
                <a:latin typeface="Montserrat"/>
              </a:rPr>
              <a:t> </a:t>
            </a:r>
            <a:endParaRPr kumimoji="0" lang="en-US" sz="1800" b="0" i="0" u="none" strike="noStrike" kern="1200" cap="none" spc="0" normalizeH="0" baseline="0" noProof="0" dirty="0">
              <a:ln>
                <a:noFill/>
              </a:ln>
              <a:solidFill>
                <a:srgbClr val="FFFFFF"/>
              </a:solidFill>
              <a:effectLst/>
              <a:uLnTx/>
              <a:uFillTx/>
              <a:latin typeface="Montserra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ontserrat"/>
              <a:ea typeface="+mn-ea"/>
              <a:cs typeface="+mn-cs"/>
            </a:endParaRPr>
          </a:p>
        </p:txBody>
      </p:sp>
      <p:sp>
        <p:nvSpPr>
          <p:cNvPr id="2" name="Slide Number Placeholder 1">
            <a:extLst>
              <a:ext uri="{FF2B5EF4-FFF2-40B4-BE49-F238E27FC236}">
                <a16:creationId xmlns:a16="http://schemas.microsoft.com/office/drawing/2014/main" id="{2CEF17D4-071B-E349-947F-2EDF07665809}"/>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CBCC7C-28B9-0F47-8C3B-8533C118E512}" type="slidenum">
              <a:rPr kumimoji="0" lang="en-US" sz="1200" b="0" i="0" u="none" strike="noStrike" kern="1200" cap="none" spc="0" normalizeH="0" baseline="0" noProof="0" smtClean="0">
                <a:ln>
                  <a:noFill/>
                </a:ln>
                <a:solidFill>
                  <a:srgbClr val="242B34"/>
                </a:solidFill>
                <a:effectLst/>
                <a:uLnTx/>
                <a:uFillTx/>
                <a:latin typeface="Tw Cen MT" panose="020B06020201040206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242B34"/>
              </a:solidFill>
              <a:effectLst/>
              <a:uLnTx/>
              <a:uFillTx/>
              <a:latin typeface="Tw Cen MT" panose="020B0602020104020603" pitchFamily="34" charset="77"/>
              <a:ea typeface="+mn-ea"/>
              <a:cs typeface="+mn-cs"/>
            </a:endParaRPr>
          </a:p>
        </p:txBody>
      </p:sp>
    </p:spTree>
    <p:extLst>
      <p:ext uri="{BB962C8B-B14F-4D97-AF65-F5344CB8AC3E}">
        <p14:creationId xmlns:p14="http://schemas.microsoft.com/office/powerpoint/2010/main" val="204291039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5BAC4-C8A5-817F-76EE-B764F6A745DC}"/>
              </a:ext>
            </a:extLst>
          </p:cNvPr>
          <p:cNvSpPr>
            <a:spLocks noGrp="1"/>
          </p:cNvSpPr>
          <p:nvPr>
            <p:ph type="title"/>
          </p:nvPr>
        </p:nvSpPr>
        <p:spPr>
          <a:xfrm>
            <a:off x="869429" y="365126"/>
            <a:ext cx="10662171" cy="833360"/>
          </a:xfrm>
        </p:spPr>
        <p:txBody>
          <a:bodyPr/>
          <a:lstStyle/>
          <a:p>
            <a:r>
              <a:rPr lang="en-US" sz="4800" dirty="0">
                <a:latin typeface="Arial" panose="020B0604020202020204" pitchFamily="34" charset="0"/>
                <a:cs typeface="Arial" panose="020B0604020202020204" pitchFamily="34" charset="0"/>
              </a:rPr>
              <a:t>The PFE Process</a:t>
            </a:r>
          </a:p>
        </p:txBody>
      </p:sp>
      <p:sp>
        <p:nvSpPr>
          <p:cNvPr id="4" name="Content Placeholder 3">
            <a:extLst>
              <a:ext uri="{FF2B5EF4-FFF2-40B4-BE49-F238E27FC236}">
                <a16:creationId xmlns:a16="http://schemas.microsoft.com/office/drawing/2014/main" id="{7942DE02-6FB4-A141-BB85-A41DC74A2D0C}"/>
              </a:ext>
            </a:extLst>
          </p:cNvPr>
          <p:cNvSpPr>
            <a:spLocks noGrp="1"/>
          </p:cNvSpPr>
          <p:nvPr>
            <p:ph sz="quarter" idx="12"/>
          </p:nvPr>
        </p:nvSpPr>
        <p:spPr>
          <a:xfrm>
            <a:off x="869429" y="1619374"/>
            <a:ext cx="5131355" cy="4488101"/>
          </a:xfrm>
        </p:spPr>
        <p:txBody>
          <a:bodyPr/>
          <a:lstStyle/>
          <a:p>
            <a:pPr>
              <a:lnSpc>
                <a:spcPts val="2800"/>
              </a:lnSpc>
            </a:pPr>
            <a:r>
              <a:rPr lang="en-US" sz="2200" dirty="0">
                <a:latin typeface="Arial" panose="020B0604020202020204" pitchFamily="34" charset="0"/>
                <a:cs typeface="Arial" panose="020B0604020202020204" pitchFamily="34" charset="0"/>
              </a:rPr>
              <a:t>The Person and Family Engagement (PFE) Process is a step-by-step guide for measure developers, health organizations, patient groups, and research institutions to progress through planning, recruitment, and engagement with PFE Partners to produce quality measures designed with unique person and family input.</a:t>
            </a:r>
          </a:p>
          <a:p>
            <a:endParaRPr lang="en-US" sz="22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6F1E95F-B068-525B-4BAE-657CCB6A53E1}"/>
              </a:ext>
              <a:ext uri="{C183D7F6-B498-43B3-948B-1728B52AA6E4}">
                <adec:decorative xmlns:adec="http://schemas.microsoft.com/office/drawing/2017/decorative" val="1"/>
              </a:ext>
            </a:extLst>
          </p:cNvPr>
          <p:cNvPicPr>
            <a:picLocks noChangeAspect="1"/>
          </p:cNvPicPr>
          <p:nvPr/>
        </p:nvPicPr>
        <p:blipFill rotWithShape="1">
          <a:blip r:embed="rId2"/>
          <a:srcRect l="4533" r="4438"/>
          <a:stretch/>
        </p:blipFill>
        <p:spPr>
          <a:xfrm>
            <a:off x="6961636" y="1396817"/>
            <a:ext cx="4569964" cy="4488102"/>
          </a:xfrm>
          <a:prstGeom prst="rect">
            <a:avLst/>
          </a:prstGeom>
          <a:ln>
            <a:solidFill>
              <a:schemeClr val="accent1">
                <a:lumMod val="50000"/>
              </a:schemeClr>
            </a:solidFill>
          </a:ln>
        </p:spPr>
      </p:pic>
      <p:sp>
        <p:nvSpPr>
          <p:cNvPr id="3" name="Slide Number Placeholder 2">
            <a:extLst>
              <a:ext uri="{FF2B5EF4-FFF2-40B4-BE49-F238E27FC236}">
                <a16:creationId xmlns:a16="http://schemas.microsoft.com/office/drawing/2014/main" id="{EB40E4CF-8881-9232-5B0B-7115B82A859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CBCC7C-28B9-0F47-8C3B-8533C118E512}" type="slidenum">
              <a:rPr kumimoji="0" lang="en-US" sz="1200" b="0" i="0" u="none" strike="noStrike" kern="1200" cap="none" spc="0" normalizeH="0" baseline="0" noProof="0" smtClean="0">
                <a:ln>
                  <a:noFill/>
                </a:ln>
                <a:solidFill>
                  <a:srgbClr val="242B34"/>
                </a:solidFill>
                <a:effectLst/>
                <a:uLnTx/>
                <a:uFillTx/>
                <a:latin typeface="Tw Cen MT" panose="020B06020201040206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242B34"/>
              </a:solidFill>
              <a:effectLst/>
              <a:uLnTx/>
              <a:uFillTx/>
              <a:latin typeface="Tw Cen MT" panose="020B0602020104020603" pitchFamily="34" charset="77"/>
              <a:ea typeface="+mn-ea"/>
              <a:cs typeface="+mn-cs"/>
            </a:endParaRPr>
          </a:p>
        </p:txBody>
      </p:sp>
    </p:spTree>
    <p:extLst>
      <p:ext uri="{BB962C8B-B14F-4D97-AF65-F5344CB8AC3E}">
        <p14:creationId xmlns:p14="http://schemas.microsoft.com/office/powerpoint/2010/main" val="2165709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MS theme 2019">
  <a:themeElements>
    <a:clrScheme name="CMS template 2">
      <a:dk1>
        <a:sysClr val="windowText" lastClr="000000"/>
      </a:dk1>
      <a:lt1>
        <a:sysClr val="window" lastClr="FFFFFF"/>
      </a:lt1>
      <a:dk2>
        <a:srgbClr val="1F497D"/>
      </a:dk2>
      <a:lt2>
        <a:srgbClr val="6B94C7"/>
      </a:lt2>
      <a:accent1>
        <a:srgbClr val="2F527D"/>
      </a:accent1>
      <a:accent2>
        <a:srgbClr val="FAD94C"/>
      </a:accent2>
      <a:accent3>
        <a:srgbClr val="C0C0C0"/>
      </a:accent3>
      <a:accent4>
        <a:srgbClr val="FDF699"/>
      </a:accent4>
      <a:accent5>
        <a:srgbClr val="72A3C4"/>
      </a:accent5>
      <a:accent6>
        <a:srgbClr val="5C5C5C"/>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MS theme 2019" id="{79C7E797-5B6B-418E-B251-680398C49799}" vid="{70020F90-4DC5-4A06-8A98-D5096461E46C}"/>
    </a:ext>
  </a:extLst>
</a:theme>
</file>

<file path=ppt/theme/theme2.xml><?xml version="1.0" encoding="utf-8"?>
<a:theme xmlns:a="http://schemas.openxmlformats.org/drawingml/2006/main" name="Office Theme">
  <a:themeElements>
    <a:clrScheme name="Rainmakers 2021">
      <a:dk1>
        <a:srgbClr val="242B34"/>
      </a:dk1>
      <a:lt1>
        <a:srgbClr val="FFFFFF"/>
      </a:lt1>
      <a:dk2>
        <a:srgbClr val="85888B"/>
      </a:dk2>
      <a:lt2>
        <a:srgbClr val="E7E6E6"/>
      </a:lt2>
      <a:accent1>
        <a:srgbClr val="00537B"/>
      </a:accent1>
      <a:accent2>
        <a:srgbClr val="E9642A"/>
      </a:accent2>
      <a:accent3>
        <a:srgbClr val="AB2024"/>
      </a:accent3>
      <a:accent4>
        <a:srgbClr val="F7931D"/>
      </a:accent4>
      <a:accent5>
        <a:srgbClr val="009BC3"/>
      </a:accent5>
      <a:accent6>
        <a:srgbClr val="4F2848"/>
      </a:accent6>
      <a:hlink>
        <a:srgbClr val="007983"/>
      </a:hlink>
      <a:folHlink>
        <a:srgbClr val="00537B"/>
      </a:folHlink>
    </a:clrScheme>
    <a:fontScheme name="Custom 6">
      <a:majorFont>
        <a:latin typeface="Gabriela"/>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ainmakers 2021 template" id="{92EE05FB-791D-814F-881C-0327A59EDCDC}" vid="{00463C69-3DF9-2C49-BAFC-B120D8DAB8F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Reviewed xmlns="c85f45de-9781-4f9c-a476-faa529bf8047" xsi:nil="true"/>
    <Comments_x0020_Due_x0020_Date xmlns="c85f45de-9781-4f9c-a476-faa529bf8047" xsi:nil="true"/>
    <Program xmlns="c85f45de-9781-4f9c-a476-faa529bf8047">Other</Program>
    <Assigned xmlns="c85f45de-9781-4f9c-a476-faa529bf804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8B44BA2626C9D4E866311178902B167" ma:contentTypeVersion="4" ma:contentTypeDescription="Create a new document." ma:contentTypeScope="" ma:versionID="066de2a32ec27da7a9b406a4a5d0c621">
  <xsd:schema xmlns:xsd="http://www.w3.org/2001/XMLSchema" xmlns:xs="http://www.w3.org/2001/XMLSchema" xmlns:p="http://schemas.microsoft.com/office/2006/metadata/properties" xmlns:ns2="c85f45de-9781-4f9c-a476-faa529bf8047" targetNamespace="http://schemas.microsoft.com/office/2006/metadata/properties" ma:root="true" ma:fieldsID="e34ff02e782245196d10dba890e4e3e8" ns2:_="">
    <xsd:import namespace="c85f45de-9781-4f9c-a476-faa529bf8047"/>
    <xsd:element name="properties">
      <xsd:complexType>
        <xsd:sequence>
          <xsd:element name="documentManagement">
            <xsd:complexType>
              <xsd:all>
                <xsd:element ref="ns2:Comments_x0020_Due_x0020_Date" minOccurs="0"/>
                <xsd:element ref="ns2:Program" minOccurs="0"/>
                <xsd:element ref="ns2:Assigned" minOccurs="0"/>
                <xsd:element ref="ns2:Review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5f45de-9781-4f9c-a476-faa529bf8047" elementFormDefault="qualified">
    <xsd:import namespace="http://schemas.microsoft.com/office/2006/documentManagement/types"/>
    <xsd:import namespace="http://schemas.microsoft.com/office/infopath/2007/PartnerControls"/>
    <xsd:element name="Comments_x0020_Due_x0020_Date" ma:index="8" nillable="true" ma:displayName="Comments Due Date" ma:format="DateOnly" ma:internalName="Comments_x0020_Due_x0020_Date">
      <xsd:simpleType>
        <xsd:restriction base="dms:DateTime"/>
      </xsd:simpleType>
    </xsd:element>
    <xsd:element name="Program" ma:index="9" nillable="true" ma:displayName="Program" ma:default="Other" ma:format="Dropdown" ma:internalName="Program">
      <xsd:simpleType>
        <xsd:restriction base="dms:Choice">
          <xsd:enumeration value="Blueprint"/>
          <xsd:enumeration value="Measures Inventory/CMIT"/>
          <xsd:enumeration value="Pre-Rulemaking"/>
          <xsd:enumeration value="MIDS Coordination"/>
          <xsd:enumeration value="Environmental Scan"/>
          <xsd:enumeration value="Other"/>
        </xsd:restriction>
      </xsd:simpleType>
    </xsd:element>
    <xsd:element name="Assigned" ma:index="10" nillable="true" ma:displayName="Assigned" ma:internalName="Assigned">
      <xsd:simpleType>
        <xsd:restriction base="dms:Note">
          <xsd:maxLength value="255"/>
        </xsd:restriction>
      </xsd:simpleType>
    </xsd:element>
    <xsd:element name="Reviewed" ma:index="11" nillable="true" ma:displayName="Reviewed" ma:format="Dropdown" ma:internalName="Reviewed">
      <xsd:simpleType>
        <xsd:restriction base="dms:Choice">
          <xsd:enumeration value="Noni Bodkin"/>
          <xsd:enumeration value="Corette Byrd"/>
          <xsd:enumeration value="Laura deNobel"/>
          <xsd:enumeration value="Melissa Evans"/>
          <xsd:enumeration value="Helen Dollar-Maples"/>
          <xsd:enumeration value="Michelle Geppi"/>
          <xsd:enumeration value="Kimberly Kufel"/>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85CBEC-A503-46BF-AF4D-401CB55F2CF2}">
  <ds:schemaRefs>
    <ds:schemaRef ds:uri="http://schemas.microsoft.com/sharepoint/v3/contenttype/forms"/>
  </ds:schemaRefs>
</ds:datastoreItem>
</file>

<file path=customXml/itemProps2.xml><?xml version="1.0" encoding="utf-8"?>
<ds:datastoreItem xmlns:ds="http://schemas.openxmlformats.org/officeDocument/2006/customXml" ds:itemID="{A3F2D517-FCF4-4B15-BD46-23B9AA4BB45C}">
  <ds:schemaRefs>
    <ds:schemaRef ds:uri="http://schemas.openxmlformats.org/package/2006/metadata/core-properties"/>
    <ds:schemaRef ds:uri="http://purl.org/dc/dcmitype/"/>
    <ds:schemaRef ds:uri="http://schemas.microsoft.com/office/infopath/2007/PartnerControls"/>
    <ds:schemaRef ds:uri="c85f45de-9781-4f9c-a476-faa529bf8047"/>
    <ds:schemaRef ds:uri="http://purl.org/dc/elements/1.1/"/>
    <ds:schemaRef ds:uri="http://schemas.microsoft.com/office/2006/metadata/properties"/>
    <ds:schemaRef ds:uri="http://schemas.microsoft.com/office/2006/documentManagement/types"/>
    <ds:schemaRef ds:uri="http://purl.org/dc/terms/"/>
    <ds:schemaRef ds:uri="http://www.w3.org/XML/1998/namespace"/>
  </ds:schemaRefs>
</ds:datastoreItem>
</file>

<file path=customXml/itemProps3.xml><?xml version="1.0" encoding="utf-8"?>
<ds:datastoreItem xmlns:ds="http://schemas.openxmlformats.org/officeDocument/2006/customXml" ds:itemID="{D496F362-5B79-4E46-94AA-C998950EA9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5f45de-9781-4f9c-a476-faa529bf80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2dd732a6-0413-473f-a1ce-68d1616444b6}" enabled="0" method="" siteId="{2dd732a6-0413-473f-a1ce-68d1616444b6}" removed="1"/>
</clbl:labelList>
</file>

<file path=docProps/app.xml><?xml version="1.0" encoding="utf-8"?>
<Properties xmlns="http://schemas.openxmlformats.org/officeDocument/2006/extended-properties" xmlns:vt="http://schemas.openxmlformats.org/officeDocument/2006/docPropsVTypes">
  <Template/>
  <TotalTime>0</TotalTime>
  <Words>1271</Words>
  <Application>Microsoft Office PowerPoint</Application>
  <PresentationFormat>Widescreen</PresentationFormat>
  <Paragraphs>203</Paragraphs>
  <Slides>27</Slides>
  <Notes>7</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27</vt:i4>
      </vt:variant>
    </vt:vector>
  </HeadingPairs>
  <TitlesOfParts>
    <vt:vector size="34" baseType="lpstr">
      <vt:lpstr>Arial</vt:lpstr>
      <vt:lpstr>Calibri</vt:lpstr>
      <vt:lpstr>Montserrat</vt:lpstr>
      <vt:lpstr>Tw Cen MT</vt:lpstr>
      <vt:lpstr>CMS theme 2019</vt:lpstr>
      <vt:lpstr>Office Theme</vt:lpstr>
      <vt:lpstr>think-cell Slide</vt:lpstr>
      <vt:lpstr>Technical Expert Panels and Public Comment</vt:lpstr>
      <vt:lpstr>Objectives</vt:lpstr>
      <vt:lpstr>Blueprint Measure Lifecycle</vt:lpstr>
      <vt:lpstr>Technical Expert Panels</vt:lpstr>
      <vt:lpstr>TEP Role</vt:lpstr>
      <vt:lpstr>Who Should be on a TEP?</vt:lpstr>
      <vt:lpstr>Finding Opportunities on MMS Hub</vt:lpstr>
      <vt:lpstr>Person and Family Engagement Toolkit for Quality Measure Development: Walk Through</vt:lpstr>
      <vt:lpstr>The PFE Process</vt:lpstr>
      <vt:lpstr>Person and Family Engagement Toolkit:  A Guide for Measure Developers</vt:lpstr>
      <vt:lpstr>What’s Inside?</vt:lpstr>
      <vt:lpstr>Planning for Your TEP with the Toolkit</vt:lpstr>
      <vt:lpstr>Strategies for Engagement</vt:lpstr>
      <vt:lpstr>Finding Your PFE Partners</vt:lpstr>
      <vt:lpstr>Engaging Your PFE Partners</vt:lpstr>
      <vt:lpstr>Resources</vt:lpstr>
      <vt:lpstr>Public Comment </vt:lpstr>
      <vt:lpstr>Public Comment</vt:lpstr>
      <vt:lpstr>Types of Public Comment Opportunities</vt:lpstr>
      <vt:lpstr>Navigating Public Comment Opportunities on MMS Hub</vt:lpstr>
      <vt:lpstr>Finding a Proposed Rule</vt:lpstr>
      <vt:lpstr>Submitting a Comment on a Proposed Rule</vt:lpstr>
      <vt:lpstr>Tips for Writing a Comment</vt:lpstr>
      <vt:lpstr>Stay Up-to-Date on Public Comment Opportunities</vt:lpstr>
      <vt:lpstr>Questions</vt:lpstr>
      <vt:lpstr>Announcements</vt:lpstr>
      <vt:lpstr>Contact Information</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2016-08-30T18:54:20Z</dcterms:created>
  <dcterms:modified xsi:type="dcterms:W3CDTF">2022-11-02T15:43:24Z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0x010100F8B44BA2626C9D4E866311178902B167</vt:lpwstr>
  </property>
  <property fmtid="{D5CDD505-2E9C-101B-9397-08002B2CF9AE}" pid="3" name="_NewReviewCycle">
    <vt:lpwstr/>
  </property>
  <property fmtid="{D5CDD505-2E9C-101B-9397-08002B2CF9AE}" pid="4" name="Order">
    <vt:r8>5600</vt:r8>
  </property>
  <property fmtid="{D5CDD505-2E9C-101B-9397-08002B2CF9AE}" pid="5" name="_CopySource">
    <vt:lpwstr>http://websps31.battelle.org/sites/MIDSMMS/MACRA/Stakeholder Engagement/Webinars/Previous versions of webinar documentation/CMS MDEO Web Series _ presenters guide_ EVM. 2016.pptx</vt:lpwstr>
  </property>
  <property fmtid="{D5CDD505-2E9C-101B-9397-08002B2CF9AE}" pid="6" name="xd_ProgID">
    <vt:lpwstr/>
  </property>
  <property fmtid="{D5CDD505-2E9C-101B-9397-08002B2CF9AE}" pid="7" name="TemplateUrl">
    <vt:lpwstr/>
  </property>
</Properties>
</file>